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slideLayouts/slideLayout1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  <p:sldMasterId id="2147483661" r:id="rId2"/>
    <p:sldMasterId id="2147483663" r:id="rId3"/>
  </p:sldMasterIdLst>
  <p:notesMasterIdLst>
    <p:notesMasterId r:id="rId17"/>
  </p:notesMasterIdLst>
  <p:handoutMasterIdLst>
    <p:handoutMasterId r:id="rId18"/>
  </p:handoutMasterIdLst>
  <p:sldIdLst>
    <p:sldId id="297" r:id="rId4"/>
    <p:sldId id="274" r:id="rId5"/>
    <p:sldId id="275" r:id="rId6"/>
    <p:sldId id="291" r:id="rId7"/>
    <p:sldId id="276" r:id="rId8"/>
    <p:sldId id="279" r:id="rId9"/>
    <p:sldId id="280" r:id="rId10"/>
    <p:sldId id="281" r:id="rId11"/>
    <p:sldId id="282" r:id="rId12"/>
    <p:sldId id="293" r:id="rId13"/>
    <p:sldId id="285" r:id="rId14"/>
    <p:sldId id="296" r:id="rId15"/>
    <p:sldId id="298" r:id="rId16"/>
  </p:sldIdLst>
  <p:sldSz cx="9144000" cy="6858000" type="screen4x3"/>
  <p:notesSz cx="6858000" cy="9144000"/>
  <p:custDataLst>
    <p:tags r:id="rId19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.VnTime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.VnTime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.VnTime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.VnTime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.VnTime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.VnTime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.VnTime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.VnTime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.VnTime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294E4"/>
    <a:srgbClr val="33CC33"/>
    <a:srgbClr val="66CCFF"/>
    <a:srgbClr val="FF3300"/>
    <a:srgbClr val="0000FF"/>
    <a:srgbClr val="CC00FF"/>
    <a:srgbClr val="CC99FF"/>
    <a:srgbClr val="FFD93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4660"/>
  </p:normalViewPr>
  <p:slideViewPr>
    <p:cSldViewPr>
      <p:cViewPr>
        <p:scale>
          <a:sx n="77" d="100"/>
          <a:sy n="77" d="100"/>
        </p:scale>
        <p:origin x="-396" y="-4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handoutMaster" Target="handoutMasters/handoutMaster1.xml"/><Relationship Id="rId3" Type="http://schemas.openxmlformats.org/officeDocument/2006/relationships/slideMaster" Target="slideMasters/slideMaster3.xml"/><Relationship Id="rId21" Type="http://schemas.openxmlformats.org/officeDocument/2006/relationships/viewProps" Target="viewProps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tableStyles" Target="tableStyles.xml"/><Relationship Id="rId10" Type="http://schemas.openxmlformats.org/officeDocument/2006/relationships/slide" Target="slides/slide7.xml"/><Relationship Id="rId19" Type="http://schemas.openxmlformats.org/officeDocument/2006/relationships/tags" Target="tags/tag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3891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3891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fld id="{7A49A553-C8CD-4C4E-A6E8-05D99B04C24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047279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37892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789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3789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3789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fld id="{6BEC33E6-0A4F-4B65-9CC4-68BC2562616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220918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B24749F-C902-4DEB-80D9-FF9C8267A287}" type="slidenum">
              <a:rPr lang="en-US"/>
              <a:pPr/>
              <a:t>2</a:t>
            </a:fld>
            <a:endParaRPr lang="en-US"/>
          </a:p>
        </p:txBody>
      </p:sp>
      <p:sp>
        <p:nvSpPr>
          <p:cNvPr id="7782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8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D6FE06F-B023-4B3B-936A-219005EBD729}" type="slidenum">
              <a:rPr lang="en-US"/>
              <a:pPr/>
              <a:t>11</a:t>
            </a:fld>
            <a:endParaRPr lang="en-US"/>
          </a:p>
        </p:txBody>
      </p:sp>
      <p:sp>
        <p:nvSpPr>
          <p:cNvPr id="9011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01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4872E19-FD91-404C-BB55-B391706A2FF5}" type="slidenum">
              <a:rPr lang="en-US"/>
              <a:pPr/>
              <a:t>12</a:t>
            </a:fld>
            <a:endParaRPr lang="en-US"/>
          </a:p>
        </p:txBody>
      </p:sp>
      <p:sp>
        <p:nvSpPr>
          <p:cNvPr id="11776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77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3932738-74DE-4477-AD3A-FC75E0082E86}" type="slidenum">
              <a:rPr lang="en-US"/>
              <a:pPr/>
              <a:t>3</a:t>
            </a:fld>
            <a:endParaRPr lang="en-US"/>
          </a:p>
        </p:txBody>
      </p:sp>
      <p:sp>
        <p:nvSpPr>
          <p:cNvPr id="7885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88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FFACF1D-C627-453B-8658-6DF16F2B826B}" type="slidenum">
              <a:rPr lang="en-US"/>
              <a:pPr/>
              <a:t>4</a:t>
            </a:fld>
            <a:endParaRPr lang="en-US"/>
          </a:p>
        </p:txBody>
      </p:sp>
      <p:sp>
        <p:nvSpPr>
          <p:cNvPr id="10547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54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1096D9C-BFCF-4012-BF42-D15D7C2783DC}" type="slidenum">
              <a:rPr lang="en-US"/>
              <a:pPr/>
              <a:t>5</a:t>
            </a:fld>
            <a:endParaRPr lang="en-US"/>
          </a:p>
        </p:txBody>
      </p:sp>
      <p:sp>
        <p:nvSpPr>
          <p:cNvPr id="7987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98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AD9EDC3-1287-495E-840E-30615CD2EF16}" type="slidenum">
              <a:rPr lang="en-US"/>
              <a:pPr/>
              <a:t>6</a:t>
            </a:fld>
            <a:endParaRPr lang="en-US"/>
          </a:p>
        </p:txBody>
      </p:sp>
      <p:sp>
        <p:nvSpPr>
          <p:cNvPr id="8397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39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41BADFF-D6FC-4DBC-AF03-CBB7501A0EE5}" type="slidenum">
              <a:rPr lang="en-US"/>
              <a:pPr/>
              <a:t>7</a:t>
            </a:fld>
            <a:endParaRPr lang="en-US"/>
          </a:p>
        </p:txBody>
      </p:sp>
      <p:sp>
        <p:nvSpPr>
          <p:cNvPr id="8499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49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537F51B-EEDC-4AFA-BF20-32379FFAFEA2}" type="slidenum">
              <a:rPr lang="en-US"/>
              <a:pPr/>
              <a:t>8</a:t>
            </a:fld>
            <a:endParaRPr lang="en-US"/>
          </a:p>
        </p:txBody>
      </p:sp>
      <p:sp>
        <p:nvSpPr>
          <p:cNvPr id="8601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0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4E65477-0D4F-4CEC-9B77-05A92CBA4B47}" type="slidenum">
              <a:rPr lang="en-US"/>
              <a:pPr/>
              <a:t>9</a:t>
            </a:fld>
            <a:endParaRPr lang="en-US"/>
          </a:p>
        </p:txBody>
      </p:sp>
      <p:sp>
        <p:nvSpPr>
          <p:cNvPr id="8704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70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ED67290-99A4-4FDC-84F6-2765880E8E84}" type="slidenum">
              <a:rPr lang="en-US"/>
              <a:pPr/>
              <a:t>10</a:t>
            </a:fld>
            <a:endParaRPr lang="en-US"/>
          </a:p>
        </p:txBody>
      </p:sp>
      <p:sp>
        <p:nvSpPr>
          <p:cNvPr id="10752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75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emf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83" name="Rectangle 11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736725"/>
            <a:ext cx="7772400" cy="1920875"/>
          </a:xfrm>
        </p:spPr>
        <p:txBody>
          <a:bodyPr/>
          <a:lstStyle>
            <a:lvl1pPr>
              <a:defRPr sz="6000"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28684" name="Rectangle 12"/>
          <p:cNvSpPr>
            <a:spLocks noGrp="1" noChangeArrowheads="1"/>
          </p:cNvSpPr>
          <p:nvPr>
            <p:ph type="subTitle" sz="quarter" idx="1"/>
          </p:nvPr>
        </p:nvSpPr>
        <p:spPr bwMode="auto">
          <a:xfrm>
            <a:off x="1371600" y="3886200"/>
            <a:ext cx="6400800" cy="1752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28685" name="Rectangle 13"/>
          <p:cNvSpPr>
            <a:spLocks noGrp="1" noChangeArrowheads="1"/>
          </p:cNvSpPr>
          <p:nvPr>
            <p:ph type="dt" sz="quarter" idx="2"/>
          </p:nvPr>
        </p:nvSpPr>
        <p:spPr>
          <a:xfrm>
            <a:off x="457200" y="6248400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28686" name="Rectangle 14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5157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28687" name="Rectangle 15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54750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536FDC82-B6F8-401D-AF79-ECD726A13F87}" type="slidenum">
              <a:rPr lang="en-US"/>
              <a:pPr/>
              <a:t>‹#›</a:t>
            </a:fld>
            <a:endParaRPr lang="en-US"/>
          </a:p>
        </p:txBody>
      </p:sp>
      <p:pic>
        <p:nvPicPr>
          <p:cNvPr id="28688" name="Picture 16"/>
          <p:cNvPicPr preferRelativeResize="0"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131888" cy="4089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8689" name="Picture 17"/>
          <p:cNvPicPr preferRelativeResize="0"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081463"/>
            <a:ext cx="1131888" cy="271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8690" name="Picture 18"/>
          <p:cNvPicPr preferRelativeResize="0"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506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8691" name="Picture 19"/>
          <p:cNvPicPr preferRelativeResize="0"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96888"/>
            <a:ext cx="9144000" cy="506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8692" name="Picture 20"/>
          <p:cNvPicPr preferRelativeResize="0">
            <a:picLocks noChangeAspect="1" noChangeArrowheads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995363"/>
            <a:ext cx="9144000" cy="187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8693" name="Picture 21"/>
          <p:cNvPicPr>
            <a:picLocks noChangeAspect="1" noChangeArrowheads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100138" cy="1179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8694" name="Picture 22" descr="hinh hoc"/>
          <p:cNvPicPr>
            <a:picLocks noChangeAspect="1" noChangeArrowheads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0" y="57150"/>
            <a:ext cx="1466850" cy="990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8697" name="Text Box 25"/>
          <p:cNvSpPr txBox="1">
            <a:spLocks noChangeArrowheads="1"/>
          </p:cNvSpPr>
          <p:nvPr userDrawn="1"/>
        </p:nvSpPr>
        <p:spPr bwMode="auto">
          <a:xfrm>
            <a:off x="6299200" y="6573838"/>
            <a:ext cx="2762250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000">
                <a:solidFill>
                  <a:srgbClr val="66CCFF"/>
                </a:solidFill>
              </a:rPr>
              <a:t>ThiÕt kÕ bëi: §µo Quang Trung – Chu Thanh Th¶o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83" grpId="0"/>
      <p:bldP spid="28684" grpId="0" build="p">
        <p:tmplLst>
          <p:tmpl lvl="1">
            <p:tnLst>
              <p:par>
                <p:cTn presetID="10" presetClass="entr" presetSubtype="0" fill="hold" nodeType="clickEffect">
                  <p:stCondLst>
                    <p:cond delay="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868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>
                          <p:stCondLst>
                            <p:cond delay="0"/>
                          </p:stCondLst>
                        </p:cTn>
                        <p:tgtEl>
                          <p:spTgt spid="28684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48989C60-B95C-420F-8A49-048E884A595A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31258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21AB3C52-B710-40D6-8C6A-E619F532A3BD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458588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34E0AF-A34E-4231-9E6F-0FC497ED239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10/9/2016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6B0B39-8827-44FE-9A7A-0E2F121A2AC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34E0AF-A34E-4231-9E6F-0FC497ED239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10/9/2016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6B0B39-8827-44FE-9A7A-0E2F121A2AC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FEBF4FB7-59F8-4FBB-9D1B-A0244A958E10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590202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30E45FF0-5C61-4DC1-93EE-524BE04ABCAA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16245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39200DA8-7B97-4048-9182-4CAFC2D745D3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57399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79A5364-482D-4CE5-BDDF-7B9BB32EC995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62246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5A58FE3D-DBF5-4C44-B691-EF65CE580015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92926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4557431B-B939-41F1-A4E7-405C5F48AADF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836733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1DFBB2C-48D2-465C-8312-45AF4DC7F730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25697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901554E9-0FE5-470F-9E1A-7941BF58A15A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429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18" Type="http://schemas.openxmlformats.org/officeDocument/2006/relationships/image" Target="../media/image6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17" Type="http://schemas.openxmlformats.org/officeDocument/2006/relationships/image" Target="../media/image5.e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2.xml"/></Relationships>
</file>

<file path=ppt/slideMasters/_rels/slideMaster3.xml.rels><?xml version="1.0" encoding="UTF-8" standalone="yes"?>
<Relationships xmlns="http://schemas.openxmlformats.org/package/2006/relationships"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1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5157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fld id="{16C0617A-B69C-4A4C-87BE-4396489FF73C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27661" name="Rectangle 13"/>
          <p:cNvSpPr>
            <a:spLocks noGrp="1" noRot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7662" name="Rectangle 1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latin typeface="Arial" charset="0"/>
              </a:defRPr>
            </a:lvl1pPr>
          </a:lstStyle>
          <a:p>
            <a:endParaRPr lang="en-US"/>
          </a:p>
        </p:txBody>
      </p:sp>
      <p:pic>
        <p:nvPicPr>
          <p:cNvPr id="27666" name="Picture 18"/>
          <p:cNvPicPr preferRelativeResize="0"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131888" cy="4089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667" name="Picture 19"/>
          <p:cNvPicPr preferRelativeResize="0"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081463"/>
            <a:ext cx="1131888" cy="271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668" name="Picture 20"/>
          <p:cNvPicPr preferRelativeResize="0">
            <a:picLocks noChangeAspect="1" noChangeArrowheads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506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669" name="Picture 21"/>
          <p:cNvPicPr preferRelativeResize="0">
            <a:picLocks noChangeAspect="1" noChangeArrowheads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96888"/>
            <a:ext cx="9144000" cy="506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670" name="Picture 22"/>
          <p:cNvPicPr preferRelativeResize="0">
            <a:picLocks noChangeAspect="1" noChangeArrowheads="1"/>
          </p:cNvPicPr>
          <p:nvPr userDrawn="1"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995363"/>
            <a:ext cx="9144000" cy="187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671" name="Picture 23"/>
          <p:cNvPicPr>
            <a:picLocks noChangeAspect="1" noChangeArrowheads="1"/>
          </p:cNvPicPr>
          <p:nvPr userDrawn="1"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100138" cy="1179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7672" name="Picture 24" descr="hinh hoc"/>
          <p:cNvPicPr>
            <a:picLocks noChangeAspect="1" noChangeArrowheads="1"/>
          </p:cNvPicPr>
          <p:nvPr userDrawn="1"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0" y="57150"/>
            <a:ext cx="1466850" cy="990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7675" name="Text Box 27"/>
          <p:cNvSpPr txBox="1">
            <a:spLocks noChangeArrowheads="1"/>
          </p:cNvSpPr>
          <p:nvPr userDrawn="1"/>
        </p:nvSpPr>
        <p:spPr bwMode="auto">
          <a:xfrm>
            <a:off x="6299200" y="6573838"/>
            <a:ext cx="2762250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000">
                <a:solidFill>
                  <a:srgbClr val="66CCFF"/>
                </a:solidFill>
              </a:rPr>
              <a:t>ThiÕt kÕ bëi: §µo Quang Trung – Chu Thanh Th¶o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61" grpId="0"/>
    </p:bldLst>
  </p:timing>
  <p:txStyles>
    <p:titleStyle>
      <a:lvl1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.VnTime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.VnTime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.VnTime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.VnTime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.VnTime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.VnTime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.VnTime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.VnTime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fld id="{EA34E0AF-A34E-4231-9E6F-0FC497ED239E}" type="datetimeFigureOut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t>10/9/2016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fld id="{296B0B39-8827-44FE-9A7A-0E2F121A2AC4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fld id="{EA34E0AF-A34E-4231-9E6F-0FC497ED239E}" type="datetimeFigureOut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t>10/9/2016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fld id="{296B0B39-8827-44FE-9A7A-0E2F121A2AC4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gif"/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11.gif"/><Relationship Id="rId5" Type="http://schemas.openxmlformats.org/officeDocument/2006/relationships/image" Target="../media/image10.gif"/><Relationship Id="rId4" Type="http://schemas.openxmlformats.org/officeDocument/2006/relationships/image" Target="../media/image9.gif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gif"/><Relationship Id="rId3" Type="http://schemas.openxmlformats.org/officeDocument/2006/relationships/slideLayout" Target="../slideLayouts/slideLayout13.xml"/><Relationship Id="rId7" Type="http://schemas.openxmlformats.org/officeDocument/2006/relationships/image" Target="../media/image16.gif"/><Relationship Id="rId2" Type="http://schemas.openxmlformats.org/officeDocument/2006/relationships/audio" Target="file:///C:\Users\ADMIN\Desktop\NUOC%20VAN%20LANG%20-%20MINH%202015\dmlh%2000_01_02-.mp3" TargetMode="External"/><Relationship Id="rId1" Type="http://schemas.openxmlformats.org/officeDocument/2006/relationships/audio" Target="file:///C:\Documents%20and%20Settings\Administrator\Desktop\dong%20mau%20lac%20hong%20ppt.MP3" TargetMode="External"/><Relationship Id="rId6" Type="http://schemas.openxmlformats.org/officeDocument/2006/relationships/image" Target="../media/image15.png"/><Relationship Id="rId5" Type="http://schemas.openxmlformats.org/officeDocument/2006/relationships/image" Target="../media/image14.jpeg"/><Relationship Id="rId4" Type="http://schemas.openxmlformats.org/officeDocument/2006/relationships/image" Target="../media/image13.gif"/><Relationship Id="rId9" Type="http://schemas.openxmlformats.org/officeDocument/2006/relationships/image" Target="../media/image18.gi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13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58"/>
          <p:cNvGrpSpPr>
            <a:grpSpLocks/>
          </p:cNvGrpSpPr>
          <p:nvPr/>
        </p:nvGrpSpPr>
        <p:grpSpPr bwMode="auto">
          <a:xfrm>
            <a:off x="0" y="0"/>
            <a:ext cx="9144000" cy="6934200"/>
            <a:chOff x="0" y="-24"/>
            <a:chExt cx="5760" cy="4368"/>
          </a:xfrm>
        </p:grpSpPr>
        <p:grpSp>
          <p:nvGrpSpPr>
            <p:cNvPr id="3" name="Group 159"/>
            <p:cNvGrpSpPr>
              <a:grpSpLocks/>
            </p:cNvGrpSpPr>
            <p:nvPr/>
          </p:nvGrpSpPr>
          <p:grpSpPr bwMode="auto">
            <a:xfrm>
              <a:off x="0" y="-24"/>
              <a:ext cx="5760" cy="4368"/>
              <a:chOff x="0" y="-24"/>
              <a:chExt cx="5760" cy="4368"/>
            </a:xfrm>
          </p:grpSpPr>
          <p:pic>
            <p:nvPicPr>
              <p:cNvPr id="2075" name="Picture 160" descr="ttrtrtr1151380670"/>
              <p:cNvPicPr>
                <a:picLocks noChangeAspect="1" noChangeArrowheads="1" noCrop="1"/>
              </p:cNvPicPr>
              <p:nvPr/>
            </p:nvPicPr>
            <p:blipFill>
              <a:blip r:embed="rId2"/>
              <a:srcRect/>
              <a:stretch>
                <a:fillRect/>
              </a:stretch>
            </p:blipFill>
            <p:spPr bwMode="auto">
              <a:xfrm>
                <a:off x="0" y="-24"/>
                <a:ext cx="5760" cy="14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2076" name="Picture 161" descr="ttrtrtr1151380670"/>
              <p:cNvPicPr>
                <a:picLocks noChangeAspect="1" noChangeArrowheads="1" noCrop="1"/>
              </p:cNvPicPr>
              <p:nvPr/>
            </p:nvPicPr>
            <p:blipFill>
              <a:blip r:embed="rId2"/>
              <a:srcRect/>
              <a:stretch>
                <a:fillRect/>
              </a:stretch>
            </p:blipFill>
            <p:spPr bwMode="auto">
              <a:xfrm rot="5400000">
                <a:off x="3504" y="2064"/>
                <a:ext cx="4320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2077" name="Picture 162" descr="ttrtrtr1151380670"/>
              <p:cNvPicPr>
                <a:picLocks noChangeAspect="1" noChangeArrowheads="1" noCrop="1"/>
              </p:cNvPicPr>
              <p:nvPr/>
            </p:nvPicPr>
            <p:blipFill>
              <a:blip r:embed="rId2"/>
              <a:srcRect/>
              <a:stretch>
                <a:fillRect/>
              </a:stretch>
            </p:blipFill>
            <p:spPr bwMode="auto">
              <a:xfrm rot="-5400000">
                <a:off x="-2088" y="2088"/>
                <a:ext cx="4320" cy="14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2078" name="Picture 163" descr="ttrtrtr1151380670"/>
              <p:cNvPicPr>
                <a:picLocks noChangeAspect="1" noChangeArrowheads="1" noCrop="1"/>
              </p:cNvPicPr>
              <p:nvPr/>
            </p:nvPicPr>
            <p:blipFill>
              <a:blip r:embed="rId2"/>
              <a:srcRect/>
              <a:stretch>
                <a:fillRect/>
              </a:stretch>
            </p:blipFill>
            <p:spPr bwMode="auto">
              <a:xfrm>
                <a:off x="0" y="4200"/>
                <a:ext cx="5760" cy="14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  <p:grpSp>
          <p:nvGrpSpPr>
            <p:cNvPr id="4" name="Group 164"/>
            <p:cNvGrpSpPr>
              <a:grpSpLocks/>
            </p:cNvGrpSpPr>
            <p:nvPr/>
          </p:nvGrpSpPr>
          <p:grpSpPr bwMode="auto">
            <a:xfrm>
              <a:off x="0" y="0"/>
              <a:ext cx="5760" cy="4320"/>
              <a:chOff x="0" y="0"/>
              <a:chExt cx="5760" cy="4320"/>
            </a:xfrm>
          </p:grpSpPr>
          <p:pic>
            <p:nvPicPr>
              <p:cNvPr id="2067" name="Picture 165" descr="flower[1][1][1][1]"/>
              <p:cNvPicPr>
                <a:picLocks noChangeAspect="1" noChangeArrowheads="1" noCrop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0" y="0"/>
                <a:ext cx="5760" cy="37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2068" name="Picture 166" descr="flower[1][1][1][1]"/>
              <p:cNvPicPr>
                <a:picLocks noChangeAspect="1" noChangeArrowheads="1" noCrop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0" y="3942"/>
                <a:ext cx="5760" cy="37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2069" name="Picture 167" descr="flower[1][1][1][1]"/>
              <p:cNvPicPr>
                <a:picLocks noChangeAspect="1" noChangeArrowheads="1" noCrop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 rot="-5400000">
                <a:off x="-1971" y="1971"/>
                <a:ext cx="4320" cy="37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2070" name="Picture 168" descr="flower[1][1][1][1]"/>
              <p:cNvPicPr>
                <a:picLocks noChangeAspect="1" noChangeArrowheads="1" noCrop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 rot="-5400000">
                <a:off x="3411" y="1971"/>
                <a:ext cx="4320" cy="37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2071" name="Picture 169" descr="012"/>
              <p:cNvPicPr>
                <a:picLocks noChangeAspect="1" noChangeArrowheads="1" noCrop="1"/>
              </p:cNvPicPr>
              <p:nvPr/>
            </p:nvPicPr>
            <p:blipFill>
              <a:blip r:embed="rId4"/>
              <a:srcRect/>
              <a:stretch>
                <a:fillRect/>
              </a:stretch>
            </p:blipFill>
            <p:spPr bwMode="auto">
              <a:xfrm>
                <a:off x="0" y="0"/>
                <a:ext cx="816" cy="72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2072" name="Picture 170" descr="012"/>
              <p:cNvPicPr>
                <a:picLocks noChangeAspect="1" noChangeArrowheads="1" noCrop="1"/>
              </p:cNvPicPr>
              <p:nvPr/>
            </p:nvPicPr>
            <p:blipFill>
              <a:blip r:embed="rId4"/>
              <a:srcRect/>
              <a:stretch>
                <a:fillRect/>
              </a:stretch>
            </p:blipFill>
            <p:spPr bwMode="auto">
              <a:xfrm>
                <a:off x="0" y="3597"/>
                <a:ext cx="816" cy="72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2073" name="Picture 171" descr="012"/>
              <p:cNvPicPr>
                <a:picLocks noChangeAspect="1" noChangeArrowheads="1" noCrop="1"/>
              </p:cNvPicPr>
              <p:nvPr/>
            </p:nvPicPr>
            <p:blipFill>
              <a:blip r:embed="rId4"/>
              <a:srcRect/>
              <a:stretch>
                <a:fillRect/>
              </a:stretch>
            </p:blipFill>
            <p:spPr bwMode="auto">
              <a:xfrm rot="10800000">
                <a:off x="4944" y="0"/>
                <a:ext cx="816" cy="72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2074" name="Picture 172" descr="012"/>
              <p:cNvPicPr>
                <a:picLocks noChangeAspect="1" noChangeArrowheads="1" noCrop="1"/>
              </p:cNvPicPr>
              <p:nvPr/>
            </p:nvPicPr>
            <p:blipFill>
              <a:blip r:embed="rId4"/>
              <a:srcRect/>
              <a:stretch>
                <a:fillRect/>
              </a:stretch>
            </p:blipFill>
            <p:spPr bwMode="auto">
              <a:xfrm rot="10800000">
                <a:off x="4944" y="3597"/>
                <a:ext cx="816" cy="72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</p:grpSp>
      <p:pic>
        <p:nvPicPr>
          <p:cNvPr id="2051" name="Picture 173" descr="465af31824312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724400" y="4705350"/>
            <a:ext cx="1112838" cy="2152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2" name="Picture 174" descr="465af31824312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8031163" y="4114800"/>
            <a:ext cx="1112837" cy="2152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3" name="Picture 175" descr="Picture7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3505200" y="4800600"/>
            <a:ext cx="1058863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4" name="Picture 176" descr="Picture7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7086600" y="4953000"/>
            <a:ext cx="1058863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5" name="Picture 177" descr="Picture7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2057400" y="5334000"/>
            <a:ext cx="1058863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6" name="Picture 178" descr="Picture7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838200" y="4953000"/>
            <a:ext cx="1058863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7" name="Picture 179" descr="Picture7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5181600" y="4953000"/>
            <a:ext cx="1058863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8" name="Picture 180" descr="465af31824312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447800" y="4705350"/>
            <a:ext cx="1112838" cy="2152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9" name="Picture 181" descr="465af31824312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819400" y="4876800"/>
            <a:ext cx="1112838" cy="2152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60" name="Picture 182" descr="465af31824312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943600" y="4705350"/>
            <a:ext cx="1112838" cy="2152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61" name="Picture 184" descr="465af31824312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810000" y="4705350"/>
            <a:ext cx="1112838" cy="2152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62" name="Picture 185" descr="465af31824312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010400" y="4876800"/>
            <a:ext cx="1112838" cy="2152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9" name="WordArt 6"/>
          <p:cNvSpPr>
            <a:spLocks noChangeArrowheads="1" noChangeShapeType="1" noTextEdit="1"/>
          </p:cNvSpPr>
          <p:nvPr/>
        </p:nvSpPr>
        <p:spPr bwMode="auto">
          <a:xfrm>
            <a:off x="1157288" y="1066800"/>
            <a:ext cx="6843712" cy="5791200"/>
          </a:xfrm>
          <a:prstGeom prst="rect">
            <a:avLst/>
          </a:prstGeom>
        </p:spPr>
        <p:txBody>
          <a:bodyPr spcFirstLastPara="1" wrap="none" fromWordArt="1">
            <a:prstTxWarp prst="textArchUp">
              <a:avLst>
                <a:gd name="adj" fmla="val 10800004"/>
              </a:avLst>
            </a:prstTxWarp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TRƯỜNG TIỂU HỌC ĐÔ THỊ VIỆT HƯNG</a:t>
            </a:r>
            <a:endParaRPr lang="en-US" kern="10" dirty="0">
              <a:ln w="9525">
                <a:solidFill>
                  <a:srgbClr val="FF00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533400" y="3505200"/>
            <a:ext cx="8229600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2400" kern="10" dirty="0">
              <a:ln w="9525">
                <a:solidFill>
                  <a:srgbClr val="FF0000"/>
                </a:solidFill>
                <a:round/>
                <a:headEnd/>
                <a:tailEnd/>
              </a:ln>
              <a:solidFill>
                <a:prstClr val="black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200" b="1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prstClr val="black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NHIỆT LIỆT CHÀO MỪNG CÁC THẦY CÔ GIÁO VỀ DỰ GIỜ  </a:t>
            </a:r>
            <a:endParaRPr lang="en-US" sz="4200" b="1" kern="10" dirty="0">
              <a:ln w="9525">
                <a:solidFill>
                  <a:srgbClr val="FF0000"/>
                </a:solidFill>
                <a:round/>
                <a:headEnd/>
                <a:tailEnd/>
              </a:ln>
              <a:solidFill>
                <a:prstClr val="black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7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8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9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64" name="AutoShape 16"/>
          <p:cNvSpPr>
            <a:spLocks noChangeArrowheads="1"/>
          </p:cNvSpPr>
          <p:nvPr/>
        </p:nvSpPr>
        <p:spPr bwMode="auto">
          <a:xfrm>
            <a:off x="0" y="1143000"/>
            <a:ext cx="1447800" cy="990600"/>
          </a:xfrm>
          <a:prstGeom prst="irregularSeal1">
            <a:avLst/>
          </a:prstGeom>
          <a:solidFill>
            <a:schemeClr val="folHlink"/>
          </a:solidFill>
          <a:ln w="9525">
            <a:solidFill>
              <a:schemeClr val="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2400" i="1">
                <a:solidFill>
                  <a:srgbClr val="0000FF"/>
                </a:solidFill>
              </a:rPr>
              <a:t>Bµi tËp 2:</a:t>
            </a:r>
          </a:p>
        </p:txBody>
      </p:sp>
      <p:sp>
        <p:nvSpPr>
          <p:cNvPr id="104466" name="Text Box 18"/>
          <p:cNvSpPr txBox="1">
            <a:spLocks noChangeArrowheads="1"/>
          </p:cNvSpPr>
          <p:nvPr/>
        </p:nvSpPr>
        <p:spPr bwMode="auto">
          <a:xfrm>
            <a:off x="1143000" y="1600200"/>
            <a:ext cx="7696200" cy="2143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sz="2800" i="1">
                <a:solidFill>
                  <a:srgbClr val="0000FF"/>
                </a:solidFill>
              </a:rPr>
              <a:t>Mét quü tiÕt kiÖm ngµy ®Çu nhËn ®­¬c 75 500 000 ®ång, ngµy thø 2 nhËn ®­îc 86 950 000 ®ång, ngµy thø 3 nhËn ®­îc 14 500 000 ®ång. Hái c¶ ba ngµy Quü tiÕt kiÖm ®ã nhËn ®­îc bao nhiªu tiÒn? </a:t>
            </a:r>
            <a:endParaRPr lang="en-US" sz="2800">
              <a:solidFill>
                <a:srgbClr val="0000FF"/>
              </a:solidFill>
            </a:endParaRPr>
          </a:p>
        </p:txBody>
      </p:sp>
      <p:sp>
        <p:nvSpPr>
          <p:cNvPr id="104467" name="Text Box 19"/>
          <p:cNvSpPr txBox="1">
            <a:spLocks noChangeArrowheads="1"/>
          </p:cNvSpPr>
          <p:nvPr/>
        </p:nvSpPr>
        <p:spPr bwMode="auto">
          <a:xfrm>
            <a:off x="1260475" y="3627438"/>
            <a:ext cx="7239000" cy="2949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lnSpc>
                <a:spcPct val="125000"/>
              </a:lnSpc>
            </a:pPr>
            <a:r>
              <a:rPr lang="en-US" sz="2500">
                <a:solidFill>
                  <a:srgbClr val="CC00FF"/>
                </a:solidFill>
              </a:rPr>
              <a:t>Bµi gi¶i:</a:t>
            </a:r>
          </a:p>
          <a:p>
            <a:pPr algn="ctr">
              <a:lnSpc>
                <a:spcPct val="125000"/>
              </a:lnSpc>
            </a:pPr>
            <a:r>
              <a:rPr lang="en-US" sz="2500">
                <a:solidFill>
                  <a:srgbClr val="CC00FF"/>
                </a:solidFill>
              </a:rPr>
              <a:t>Hai ngµy ®Çu quü tiÕt kiÖm nhËn ®­îc sè tiÒn lµ:</a:t>
            </a:r>
          </a:p>
          <a:p>
            <a:pPr algn="ctr">
              <a:lnSpc>
                <a:spcPct val="125000"/>
              </a:lnSpc>
            </a:pPr>
            <a:r>
              <a:rPr lang="en-US" sz="2500">
                <a:solidFill>
                  <a:srgbClr val="CC00FF"/>
                </a:solidFill>
              </a:rPr>
              <a:t>75 500 000 + 86 950 000 = 16 250 000 (®ång)</a:t>
            </a:r>
          </a:p>
          <a:p>
            <a:pPr algn="ctr">
              <a:lnSpc>
                <a:spcPct val="125000"/>
              </a:lnSpc>
            </a:pPr>
            <a:r>
              <a:rPr lang="en-US" sz="2500">
                <a:solidFill>
                  <a:srgbClr val="CC00FF"/>
                </a:solidFill>
              </a:rPr>
              <a:t>Sè tiÒn c¶ 3 ngµy quü tiÕt kiÖm ®ã nhËn ®­îc lµ:</a:t>
            </a:r>
            <a:br>
              <a:rPr lang="en-US" sz="2500">
                <a:solidFill>
                  <a:srgbClr val="CC00FF"/>
                </a:solidFill>
              </a:rPr>
            </a:br>
            <a:r>
              <a:rPr lang="en-US" sz="2500">
                <a:solidFill>
                  <a:srgbClr val="CC00FF"/>
                </a:solidFill>
              </a:rPr>
              <a:t>16 250 000  + 14 500 000 = 176 950 000 (®ång)</a:t>
            </a:r>
          </a:p>
          <a:p>
            <a:pPr algn="r">
              <a:lnSpc>
                <a:spcPct val="125000"/>
              </a:lnSpc>
            </a:pPr>
            <a:r>
              <a:rPr lang="en-US" sz="2500">
                <a:solidFill>
                  <a:srgbClr val="CC00FF"/>
                </a:solidFill>
              </a:rPr>
              <a:t>§¸p sè 176 950 000 ®ång</a:t>
            </a:r>
          </a:p>
        </p:txBody>
      </p:sp>
      <p:sp>
        <p:nvSpPr>
          <p:cNvPr id="104468" name="Oval 20"/>
          <p:cNvSpPr>
            <a:spLocks noChangeArrowheads="1"/>
          </p:cNvSpPr>
          <p:nvPr/>
        </p:nvSpPr>
        <p:spPr bwMode="auto">
          <a:xfrm>
            <a:off x="76200" y="4191000"/>
            <a:ext cx="1143000" cy="457200"/>
          </a:xfrm>
          <a:prstGeom prst="ellipse">
            <a:avLst/>
          </a:prstGeom>
          <a:solidFill>
            <a:srgbClr val="FFD937"/>
          </a:solidFill>
          <a:ln>
            <a:noFill/>
          </a:ln>
          <a:effectLst>
            <a:outerShdw dist="35921" dir="2700000" algn="ctr" rotWithShape="0">
              <a:schemeClr val="bg2">
                <a:alpha val="50000"/>
              </a:schemeClr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/>
            <a:r>
              <a:rPr lang="en-US" sz="2400" b="1">
                <a:solidFill>
                  <a:srgbClr val="33CC33"/>
                </a:solidFill>
              </a:rPr>
              <a:t>C¸ch 1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44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44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044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4" dur="500"/>
                                        <p:tgtEl>
                                          <p:spTgt spid="1044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9" dur="2000"/>
                                        <p:tgtEl>
                                          <p:spTgt spid="1044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1000"/>
                                        <p:tgtEl>
                                          <p:spTgt spid="1044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464" grpId="0" animBg="1"/>
      <p:bldP spid="104466" grpId="0"/>
      <p:bldP spid="104467" grpId="0"/>
      <p:bldP spid="104468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85" name="AutoShape 9"/>
          <p:cNvSpPr>
            <a:spLocks noChangeArrowheads="1"/>
          </p:cNvSpPr>
          <p:nvPr/>
        </p:nvSpPr>
        <p:spPr bwMode="auto">
          <a:xfrm>
            <a:off x="0" y="1143000"/>
            <a:ext cx="1447800" cy="990600"/>
          </a:xfrm>
          <a:prstGeom prst="irregularSeal1">
            <a:avLst/>
          </a:prstGeom>
          <a:solidFill>
            <a:schemeClr val="folHlink"/>
          </a:solidFill>
          <a:ln w="9525">
            <a:solidFill>
              <a:schemeClr val="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2400" i="1">
                <a:solidFill>
                  <a:srgbClr val="0000FF"/>
                </a:solidFill>
              </a:rPr>
              <a:t>Bµi tËp 2:</a:t>
            </a:r>
          </a:p>
        </p:txBody>
      </p:sp>
      <p:sp>
        <p:nvSpPr>
          <p:cNvPr id="75787" name="Oval 11"/>
          <p:cNvSpPr>
            <a:spLocks noChangeArrowheads="1"/>
          </p:cNvSpPr>
          <p:nvPr/>
        </p:nvSpPr>
        <p:spPr bwMode="auto">
          <a:xfrm>
            <a:off x="0" y="2438400"/>
            <a:ext cx="1143000" cy="457200"/>
          </a:xfrm>
          <a:prstGeom prst="ellipse">
            <a:avLst/>
          </a:prstGeom>
          <a:solidFill>
            <a:srgbClr val="FFD937"/>
          </a:solidFill>
          <a:ln>
            <a:noFill/>
          </a:ln>
          <a:effectLst>
            <a:outerShdw dist="35921" dir="2700000" algn="ctr" rotWithShape="0">
              <a:schemeClr val="bg2">
                <a:alpha val="50000"/>
              </a:schemeClr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/>
            <a:r>
              <a:rPr lang="en-US" sz="2400" b="1">
                <a:solidFill>
                  <a:srgbClr val="33CC33"/>
                </a:solidFill>
              </a:rPr>
              <a:t>C¸ch 2</a:t>
            </a:r>
          </a:p>
        </p:txBody>
      </p:sp>
      <p:sp>
        <p:nvSpPr>
          <p:cNvPr id="75788" name="Text Box 12"/>
          <p:cNvSpPr txBox="1">
            <a:spLocks noChangeArrowheads="1"/>
          </p:cNvSpPr>
          <p:nvPr/>
        </p:nvSpPr>
        <p:spPr bwMode="auto">
          <a:xfrm>
            <a:off x="1143000" y="1905000"/>
            <a:ext cx="7924800" cy="306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lnSpc>
                <a:spcPct val="130000"/>
              </a:lnSpc>
            </a:pPr>
            <a:r>
              <a:rPr lang="en-US" sz="2500">
                <a:solidFill>
                  <a:srgbClr val="CC00FF"/>
                </a:solidFill>
              </a:rPr>
              <a:t>Bµi gi¶i:</a:t>
            </a:r>
          </a:p>
          <a:p>
            <a:pPr algn="just">
              <a:lnSpc>
                <a:spcPct val="130000"/>
              </a:lnSpc>
            </a:pPr>
            <a:r>
              <a:rPr lang="en-US" sz="2500">
                <a:solidFill>
                  <a:srgbClr val="CC00FF"/>
                </a:solidFill>
              </a:rPr>
              <a:t>Ngµy ®Çu vµ ngµy thø ba quü tiÕt kiÖm nhËn ®­îc sè tiÒn lµ:</a:t>
            </a:r>
          </a:p>
          <a:p>
            <a:pPr algn="just">
              <a:lnSpc>
                <a:spcPct val="130000"/>
              </a:lnSpc>
            </a:pPr>
            <a:r>
              <a:rPr lang="en-US" sz="2500">
                <a:solidFill>
                  <a:srgbClr val="CC00FF"/>
                </a:solidFill>
              </a:rPr>
              <a:t>	75 500 000 + 14 500</a:t>
            </a:r>
            <a:r>
              <a:rPr lang="en-US"/>
              <a:t> </a:t>
            </a:r>
            <a:r>
              <a:rPr lang="en-US" sz="2500">
                <a:solidFill>
                  <a:srgbClr val="CC00FF"/>
                </a:solidFill>
              </a:rPr>
              <a:t>000 = 90 000 000 (®ång)</a:t>
            </a:r>
          </a:p>
          <a:p>
            <a:pPr algn="just">
              <a:lnSpc>
                <a:spcPct val="130000"/>
              </a:lnSpc>
            </a:pPr>
            <a:r>
              <a:rPr lang="en-US" sz="2500">
                <a:solidFill>
                  <a:srgbClr val="CC00FF"/>
                </a:solidFill>
              </a:rPr>
              <a:t>Sè tiÒn c¶ 3 ngµy quü tiÕt kiÖm ®ã nhËn ®­îc lµ:</a:t>
            </a:r>
            <a:br>
              <a:rPr lang="en-US" sz="2500">
                <a:solidFill>
                  <a:srgbClr val="CC00FF"/>
                </a:solidFill>
              </a:rPr>
            </a:br>
            <a:r>
              <a:rPr lang="en-US" sz="2500">
                <a:solidFill>
                  <a:srgbClr val="CC00FF"/>
                </a:solidFill>
              </a:rPr>
              <a:t>86 950 000  + 90 000 000 = 176 950 000 (®ång)</a:t>
            </a:r>
          </a:p>
          <a:p>
            <a:pPr algn="r">
              <a:lnSpc>
                <a:spcPct val="130000"/>
              </a:lnSpc>
            </a:pPr>
            <a:r>
              <a:rPr lang="en-US" sz="2500">
                <a:solidFill>
                  <a:srgbClr val="CC00FF"/>
                </a:solidFill>
              </a:rPr>
              <a:t>§¸p sè 176 950 000 ®ång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578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578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757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4" dur="2000"/>
                                        <p:tgtEl>
                                          <p:spTgt spid="757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1000"/>
                                        <p:tgtEl>
                                          <p:spTgt spid="757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5785" grpId="0" animBg="1"/>
      <p:bldP spid="75787" grpId="0" animBg="1"/>
      <p:bldP spid="75788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6" name="AutoShape 4"/>
          <p:cNvSpPr>
            <a:spLocks noChangeArrowheads="1"/>
          </p:cNvSpPr>
          <p:nvPr/>
        </p:nvSpPr>
        <p:spPr bwMode="auto">
          <a:xfrm>
            <a:off x="0" y="1143000"/>
            <a:ext cx="1447800" cy="990600"/>
          </a:xfrm>
          <a:prstGeom prst="irregularSeal1">
            <a:avLst/>
          </a:prstGeom>
          <a:solidFill>
            <a:schemeClr val="folHlink"/>
          </a:solidFill>
          <a:ln w="9525">
            <a:solidFill>
              <a:schemeClr val="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2400" i="1">
                <a:solidFill>
                  <a:srgbClr val="0000FF"/>
                </a:solidFill>
              </a:rPr>
              <a:t>Bµi tËp 3:</a:t>
            </a:r>
          </a:p>
        </p:txBody>
      </p:sp>
      <p:sp>
        <p:nvSpPr>
          <p:cNvPr id="115718" name="Text Box 6"/>
          <p:cNvSpPr txBox="1">
            <a:spLocks noChangeArrowheads="1"/>
          </p:cNvSpPr>
          <p:nvPr/>
        </p:nvSpPr>
        <p:spPr bwMode="auto">
          <a:xfrm>
            <a:off x="1752600" y="1233488"/>
            <a:ext cx="620395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800">
                <a:solidFill>
                  <a:srgbClr val="0000FF"/>
                </a:solidFill>
              </a:rPr>
              <a:t>ViÕt sè hoÆc ch÷  thÝch hîp vµo chç chÊm:</a:t>
            </a:r>
          </a:p>
        </p:txBody>
      </p:sp>
      <p:sp>
        <p:nvSpPr>
          <p:cNvPr id="115719" name="Text Box 7"/>
          <p:cNvSpPr txBox="1">
            <a:spLocks noChangeArrowheads="1"/>
          </p:cNvSpPr>
          <p:nvPr/>
        </p:nvSpPr>
        <p:spPr bwMode="auto">
          <a:xfrm>
            <a:off x="1660525" y="2001838"/>
            <a:ext cx="3706813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3200">
                <a:solidFill>
                  <a:srgbClr val="CC00FF"/>
                </a:solidFill>
              </a:rPr>
              <a:t>a) a + 0 = … + a = …</a:t>
            </a:r>
          </a:p>
        </p:txBody>
      </p:sp>
      <p:sp>
        <p:nvSpPr>
          <p:cNvPr id="115720" name="Text Box 8"/>
          <p:cNvSpPr txBox="1">
            <a:spLocks noChangeArrowheads="1"/>
          </p:cNvSpPr>
          <p:nvPr/>
        </p:nvSpPr>
        <p:spPr bwMode="auto">
          <a:xfrm>
            <a:off x="1676400" y="2895600"/>
            <a:ext cx="2913063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3200">
                <a:solidFill>
                  <a:srgbClr val="CC00FF"/>
                </a:solidFill>
              </a:rPr>
              <a:t>b) 5 + a = … + 5</a:t>
            </a:r>
          </a:p>
        </p:txBody>
      </p:sp>
      <p:sp>
        <p:nvSpPr>
          <p:cNvPr id="115721" name="Text Box 9"/>
          <p:cNvSpPr txBox="1">
            <a:spLocks noChangeArrowheads="1"/>
          </p:cNvSpPr>
          <p:nvPr/>
        </p:nvSpPr>
        <p:spPr bwMode="auto">
          <a:xfrm>
            <a:off x="1641475" y="3733800"/>
            <a:ext cx="6535738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3200">
                <a:solidFill>
                  <a:srgbClr val="CC00FF"/>
                </a:solidFill>
              </a:rPr>
              <a:t>c) (a + 28) + 2 = a + (28 + …) = a + …</a:t>
            </a:r>
          </a:p>
        </p:txBody>
      </p:sp>
      <p:sp>
        <p:nvSpPr>
          <p:cNvPr id="115723" name="Text Box 11"/>
          <p:cNvSpPr txBox="1">
            <a:spLocks noChangeArrowheads="1"/>
          </p:cNvSpPr>
          <p:nvPr/>
        </p:nvSpPr>
        <p:spPr bwMode="auto">
          <a:xfrm>
            <a:off x="4946650" y="1905000"/>
            <a:ext cx="3873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3600">
                <a:solidFill>
                  <a:srgbClr val="FF3300"/>
                </a:solidFill>
              </a:rPr>
              <a:t>a</a:t>
            </a:r>
          </a:p>
        </p:txBody>
      </p:sp>
      <p:sp>
        <p:nvSpPr>
          <p:cNvPr id="115724" name="Text Box 12"/>
          <p:cNvSpPr txBox="1">
            <a:spLocks noChangeArrowheads="1"/>
          </p:cNvSpPr>
          <p:nvPr/>
        </p:nvSpPr>
        <p:spPr bwMode="auto">
          <a:xfrm>
            <a:off x="3429000" y="1905000"/>
            <a:ext cx="4127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3600">
                <a:solidFill>
                  <a:srgbClr val="FF3300"/>
                </a:solidFill>
              </a:rPr>
              <a:t>0</a:t>
            </a:r>
          </a:p>
        </p:txBody>
      </p:sp>
      <p:sp>
        <p:nvSpPr>
          <p:cNvPr id="115725" name="Text Box 13"/>
          <p:cNvSpPr txBox="1">
            <a:spLocks noChangeArrowheads="1"/>
          </p:cNvSpPr>
          <p:nvPr/>
        </p:nvSpPr>
        <p:spPr bwMode="auto">
          <a:xfrm>
            <a:off x="3429000" y="2819400"/>
            <a:ext cx="3873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3600">
                <a:solidFill>
                  <a:srgbClr val="FF3300"/>
                </a:solidFill>
              </a:rPr>
              <a:t>a</a:t>
            </a:r>
          </a:p>
        </p:txBody>
      </p:sp>
      <p:sp>
        <p:nvSpPr>
          <p:cNvPr id="115727" name="Text Box 15"/>
          <p:cNvSpPr txBox="1">
            <a:spLocks noChangeArrowheads="1"/>
          </p:cNvSpPr>
          <p:nvPr/>
        </p:nvSpPr>
        <p:spPr bwMode="auto">
          <a:xfrm>
            <a:off x="7558088" y="3692525"/>
            <a:ext cx="59055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3200">
                <a:solidFill>
                  <a:srgbClr val="FF3300"/>
                </a:solidFill>
              </a:rPr>
              <a:t>30</a:t>
            </a:r>
          </a:p>
        </p:txBody>
      </p:sp>
      <p:sp>
        <p:nvSpPr>
          <p:cNvPr id="115726" name="Text Box 14"/>
          <p:cNvSpPr txBox="1">
            <a:spLocks noChangeArrowheads="1"/>
          </p:cNvSpPr>
          <p:nvPr/>
        </p:nvSpPr>
        <p:spPr bwMode="auto">
          <a:xfrm>
            <a:off x="6019800" y="3709988"/>
            <a:ext cx="38735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3200">
                <a:solidFill>
                  <a:srgbClr val="FF3300"/>
                </a:solidFill>
              </a:rPr>
              <a:t>2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157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157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157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1157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157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157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157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157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157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157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157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157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157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6" dur="500"/>
                                        <p:tgtEl>
                                          <p:spTgt spid="1157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1" dur="500"/>
                                        <p:tgtEl>
                                          <p:spTgt spid="1157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6" dur="500"/>
                                        <p:tgtEl>
                                          <p:spTgt spid="1157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1" dur="500"/>
                                        <p:tgtEl>
                                          <p:spTgt spid="1157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6" dur="500"/>
                                        <p:tgtEl>
                                          <p:spTgt spid="1157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5716" grpId="0" animBg="1"/>
      <p:bldP spid="115718" grpId="0"/>
      <p:bldP spid="115719" grpId="0"/>
      <p:bldP spid="115720" grpId="0"/>
      <p:bldP spid="115721" grpId="0"/>
      <p:bldP spid="115723" grpId="0"/>
      <p:bldP spid="115724" grpId="0"/>
      <p:bldP spid="115725" grpId="0"/>
      <p:bldP spid="115727" grpId="0"/>
      <p:bldP spid="115726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 descr="flower-rose-013_02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1734881">
            <a:off x="3124200" y="4343400"/>
            <a:ext cx="1676400" cy="2209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291" name="WordArt 5"/>
          <p:cNvSpPr>
            <a:spLocks noChangeArrowheads="1" noChangeShapeType="1" noTextEdit="1"/>
          </p:cNvSpPr>
          <p:nvPr/>
        </p:nvSpPr>
        <p:spPr bwMode="auto">
          <a:xfrm>
            <a:off x="1066800" y="1447800"/>
            <a:ext cx="7162800" cy="10477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kern="10">
                <a:ln w="15875">
                  <a:solidFill>
                    <a:srgbClr val="FF0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latin typeface="Calibri"/>
              </a:rPr>
              <a:t>Kính chúc quý thầy cô, các em học sinh</a:t>
            </a:r>
          </a:p>
        </p:txBody>
      </p:sp>
      <p:sp>
        <p:nvSpPr>
          <p:cNvPr id="12292" name="WordArt 6" descr="Woven mat"/>
          <p:cNvSpPr>
            <a:spLocks noChangeArrowheads="1" noChangeShapeType="1" noTextEdit="1"/>
          </p:cNvSpPr>
          <p:nvPr/>
        </p:nvSpPr>
        <p:spPr bwMode="auto">
          <a:xfrm>
            <a:off x="2438400" y="2686050"/>
            <a:ext cx="5295900" cy="10477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legacyObliqueRight"/>
              <a:lightRig rig="legacyHarsh3" dir="t"/>
            </a:scene3d>
            <a:sp3d extrusionH="100000" prstMaterial="legacyMatte">
              <a:extrusionClr>
                <a:srgbClr val="663300"/>
              </a:extrusionClr>
              <a:contourClr>
                <a:srgbClr val="FFFFFF"/>
              </a:contourClr>
            </a:sp3d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kern="10">
                <a:ln w="9525">
                  <a:round/>
                  <a:headEnd/>
                  <a:tailEnd/>
                </a:ln>
                <a:blipFill dpi="0" rotWithShape="0">
                  <a:blip r:embed="rId5"/>
                  <a:srcRect/>
                  <a:tile tx="0" ty="0" sx="100000" sy="100000" flip="none" algn="tl"/>
                </a:blipFill>
                <a:latin typeface="Calibri"/>
              </a:rPr>
              <a:t>khoẻ mạnh và hạnh phúc.</a:t>
            </a:r>
          </a:p>
        </p:txBody>
      </p:sp>
      <p:pic>
        <p:nvPicPr>
          <p:cNvPr id="495621" name="dong mau lac hong ppt.MP3">
            <a:hlinkClick r:id="" action="ppaction://media"/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15400" y="6553200"/>
            <a:ext cx="2286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294" name="Text Box 6"/>
          <p:cNvSpPr txBox="1">
            <a:spLocks noChangeArrowheads="1"/>
          </p:cNvSpPr>
          <p:nvPr/>
        </p:nvSpPr>
        <p:spPr bwMode="auto">
          <a:xfrm>
            <a:off x="6705600" y="6400800"/>
            <a:ext cx="228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fontAlgn="auto" hangingPunct="1">
              <a:spcBef>
                <a:spcPct val="50000"/>
              </a:spcBef>
              <a:spcAft>
                <a:spcPts val="0"/>
              </a:spcAft>
            </a:pPr>
            <a:r>
              <a:rPr lang="en-US">
                <a:solidFill>
                  <a:prstClr val="black"/>
                </a:solidFill>
              </a:rPr>
              <a:t>.</a:t>
            </a:r>
          </a:p>
        </p:txBody>
      </p:sp>
      <p:pic>
        <p:nvPicPr>
          <p:cNvPr id="12295" name="Picture 4" descr="659204qfhni5vgxw"/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7092950" y="-768350"/>
            <a:ext cx="444500" cy="2590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96" name="Picture 4" descr="659204qfhni5vgxw"/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4650" y="538163"/>
            <a:ext cx="539750" cy="2509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97" name="Picture 4" descr="659204qfhni5vgxw"/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 flipV="1">
            <a:off x="1600200" y="-685800"/>
            <a:ext cx="381000" cy="2514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98" name="Picture 4" descr="659204qfhni5vgxw"/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8229600" y="533400"/>
            <a:ext cx="533400" cy="2438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99" name="Picture 4" descr="659204qfhni5vgxw"/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5400000">
            <a:off x="1403350" y="5002213"/>
            <a:ext cx="550863" cy="243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300" name="Picture 4" descr="659204qfhni5vgxw"/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V="1">
            <a:off x="328613" y="3810000"/>
            <a:ext cx="509587" cy="2514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301" name="Picture 4" descr="659204qfhni5vgxw"/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46599" flipV="1">
            <a:off x="7312819" y="5179219"/>
            <a:ext cx="534987" cy="205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302" name="Picture 4" descr="659204qfhni5vgxw"/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 flipV="1">
            <a:off x="8148638" y="3657600"/>
            <a:ext cx="614362" cy="2667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303" name="Picture 2" descr="flower-rose-013_02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67200" y="4038600"/>
            <a:ext cx="1676400" cy="198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304" name="Picture 2" descr="flower-rose-013_02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719955">
            <a:off x="5105400" y="4373563"/>
            <a:ext cx="1524000" cy="2247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305" name="Picture 17" descr="Obst100">
            <a:hlinkClick r:id="" action="ppaction://noaction"/>
          </p:cNvPr>
          <p:cNvPicPr>
            <a:picLocks noChangeAspect="1" noChangeArrowheads="1" noCrop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400" y="4419600"/>
            <a:ext cx="13716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306" name="Picture 18" descr="N3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 flipV="1">
            <a:off x="0" y="6692900"/>
            <a:ext cx="9144000" cy="161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307" name="Picture 19" descr="N3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 flipV="1">
            <a:off x="5638800" y="3352800"/>
            <a:ext cx="685800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308" name="Picture 20" descr="N3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 flipV="1">
            <a:off x="0" y="0"/>
            <a:ext cx="9144000" cy="184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309" name="Picture 21" descr="N3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 flipV="1">
            <a:off x="-3352800" y="3352800"/>
            <a:ext cx="685800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95639" name="dmlh 00_01_02-.mp3">
            <a:hlinkClick r:id="" action="ppaction://media"/>
          </p:cNvPr>
          <p:cNvPicPr>
            <a:picLocks noRot="1" noChangeAspect="1" noChangeArrowheads="1"/>
          </p:cNvPicPr>
          <p:nvPr>
            <a:audioFile r:link="rId2"/>
          </p:nvPr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5900" y="6096000"/>
            <a:ext cx="508000" cy="50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34146468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31240" fill="hold"/>
                                        <p:tgtEl>
                                          <p:spTgt spid="49563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95621"/>
                </p:tgtEl>
              </p:cMediaNode>
            </p:audio>
            <p:audio>
              <p:cMediaNode>
                <p:cTn id="8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95639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7" name="AutoShape 5"/>
          <p:cNvSpPr>
            <a:spLocks noChangeArrowheads="1"/>
          </p:cNvSpPr>
          <p:nvPr/>
        </p:nvSpPr>
        <p:spPr bwMode="auto">
          <a:xfrm>
            <a:off x="1066800" y="0"/>
            <a:ext cx="2667000" cy="1600200"/>
          </a:xfrm>
          <a:prstGeom prst="irregularSeal2">
            <a:avLst/>
          </a:prstGeom>
          <a:solidFill>
            <a:srgbClr val="666633"/>
          </a:solidFill>
          <a:ln w="9525">
            <a:solidFill>
              <a:srgbClr val="FF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3200" b="1" i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TOÁN</a:t>
            </a:r>
          </a:p>
        </p:txBody>
      </p:sp>
      <p:pic>
        <p:nvPicPr>
          <p:cNvPr id="64520" name="Picture 8" descr="Free Clip Art"/>
          <p:cNvPicPr>
            <a:picLocks noChangeAspect="1" noChangeArrowheads="1"/>
          </p:cNvPicPr>
          <p:nvPr>
            <p:ph type="body" idx="4294967295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0113" y="3792538"/>
            <a:ext cx="1504950" cy="19812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4524" name="AutoShape 12"/>
          <p:cNvSpPr>
            <a:spLocks noChangeArrowheads="1"/>
          </p:cNvSpPr>
          <p:nvPr/>
        </p:nvSpPr>
        <p:spPr bwMode="auto">
          <a:xfrm>
            <a:off x="2819400" y="1219200"/>
            <a:ext cx="5486400" cy="3886200"/>
          </a:xfrm>
          <a:prstGeom prst="cloudCallout">
            <a:avLst>
              <a:gd name="adj1" fmla="val -54745"/>
              <a:gd name="adj2" fmla="val 39463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/>
            <a:endParaRPr lang="en-US"/>
          </a:p>
        </p:txBody>
      </p:sp>
      <p:sp>
        <p:nvSpPr>
          <p:cNvPr id="64526" name="WordArt 14"/>
          <p:cNvSpPr>
            <a:spLocks noChangeArrowheads="1" noChangeShapeType="1" noTextEdit="1"/>
          </p:cNvSpPr>
          <p:nvPr/>
        </p:nvSpPr>
        <p:spPr bwMode="auto">
          <a:xfrm>
            <a:off x="3276600" y="2209800"/>
            <a:ext cx="4724400" cy="190500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Inflate">
              <a:avLst>
                <a:gd name="adj" fmla="val 13634"/>
              </a:avLst>
            </a:prstTxWarp>
          </a:bodyPr>
          <a:lstStyle/>
          <a:p>
            <a:pPr algn="ctr"/>
            <a:r>
              <a:rPr lang="en-US" sz="3600" kern="10">
                <a:gradFill rotWithShape="0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TÍNH CHẤT KẾT HỢP</a:t>
            </a:r>
          </a:p>
          <a:p>
            <a:pPr algn="ctr"/>
            <a:r>
              <a:rPr lang="en-US" sz="3600" kern="10">
                <a:gradFill rotWithShape="0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 CỦA PHÉP CỘNG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42" name="AutoShape 6"/>
          <p:cNvSpPr>
            <a:spLocks noChangeArrowheads="1"/>
          </p:cNvSpPr>
          <p:nvPr/>
        </p:nvSpPr>
        <p:spPr bwMode="auto">
          <a:xfrm>
            <a:off x="3124200" y="3810000"/>
            <a:ext cx="2895600" cy="685800"/>
          </a:xfrm>
          <a:prstGeom prst="flowChartTerminator">
            <a:avLst/>
          </a:prstGeom>
          <a:solidFill>
            <a:srgbClr val="33CC33"/>
          </a:solidFill>
          <a:ln w="9525">
            <a:solidFill>
              <a:srgbClr val="33CC33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2800">
                <a:effectLst>
                  <a:outerShdw blurRad="38100" dist="38100" dir="2700000" algn="tl">
                    <a:srgbClr val="000000"/>
                  </a:outerShdw>
                </a:effectLst>
              </a:rPr>
              <a:t>45 + 23 + 77 </a:t>
            </a:r>
            <a:endParaRPr lang="en-US" sz="4000" b="1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65553" name="AutoShape 17"/>
          <p:cNvSpPr>
            <a:spLocks noChangeArrowheads="1"/>
          </p:cNvSpPr>
          <p:nvPr/>
        </p:nvSpPr>
        <p:spPr bwMode="auto">
          <a:xfrm>
            <a:off x="3124200" y="5105400"/>
            <a:ext cx="2819400" cy="762000"/>
          </a:xfrm>
          <a:prstGeom prst="flowChartTerminator">
            <a:avLst/>
          </a:prstGeom>
          <a:solidFill>
            <a:srgbClr val="CC99FF"/>
          </a:solidFill>
          <a:ln w="9525">
            <a:solidFill>
              <a:srgbClr val="CC99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sz="2800">
                <a:effectLst>
                  <a:outerShdw blurRad="38100" dist="38100" dir="2700000" algn="tl">
                    <a:srgbClr val="000000"/>
                  </a:outerShdw>
                </a:effectLst>
              </a:rPr>
              <a:t>  = 100 + 45</a:t>
            </a:r>
          </a:p>
        </p:txBody>
      </p:sp>
      <p:sp>
        <p:nvSpPr>
          <p:cNvPr id="65554" name="AutoShape 18"/>
          <p:cNvSpPr>
            <a:spLocks noChangeArrowheads="1"/>
          </p:cNvSpPr>
          <p:nvPr/>
        </p:nvSpPr>
        <p:spPr bwMode="auto">
          <a:xfrm>
            <a:off x="3124200" y="4495800"/>
            <a:ext cx="2819400" cy="685800"/>
          </a:xfrm>
          <a:prstGeom prst="flowChartTerminator">
            <a:avLst/>
          </a:prstGeom>
          <a:solidFill>
            <a:srgbClr val="B294E4"/>
          </a:solidFill>
          <a:ln w="9525">
            <a:solidFill>
              <a:schemeClr val="accent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2800">
                <a:effectLst>
                  <a:outerShdw blurRad="38100" dist="38100" dir="2700000" algn="tl">
                    <a:srgbClr val="000000"/>
                  </a:outerShdw>
                </a:effectLst>
              </a:rPr>
              <a:t> = 23 + 77 + 45 </a:t>
            </a:r>
            <a:endParaRPr lang="en-US" sz="4000" b="1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65555" name="AutoShape 19"/>
          <p:cNvSpPr>
            <a:spLocks noChangeArrowheads="1"/>
          </p:cNvSpPr>
          <p:nvPr/>
        </p:nvSpPr>
        <p:spPr bwMode="auto">
          <a:xfrm>
            <a:off x="3124200" y="5867400"/>
            <a:ext cx="2743200" cy="685800"/>
          </a:xfrm>
          <a:prstGeom prst="flowChartTerminator">
            <a:avLst/>
          </a:prstGeom>
          <a:solidFill>
            <a:srgbClr val="FFD937"/>
          </a:solidFill>
          <a:ln w="9525">
            <a:solidFill>
              <a:schemeClr val="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sz="2800">
                <a:effectLst>
                  <a:outerShdw blurRad="38100" dist="38100" dir="2700000" algn="tl">
                    <a:srgbClr val="000000"/>
                  </a:outerShdw>
                </a:effectLst>
              </a:rPr>
              <a:t>   = 145</a:t>
            </a:r>
          </a:p>
        </p:txBody>
      </p:sp>
      <p:sp>
        <p:nvSpPr>
          <p:cNvPr id="65556" name="AutoShape 20"/>
          <p:cNvSpPr>
            <a:spLocks noChangeArrowheads="1"/>
          </p:cNvSpPr>
          <p:nvPr/>
        </p:nvSpPr>
        <p:spPr bwMode="auto">
          <a:xfrm>
            <a:off x="914400" y="1371600"/>
            <a:ext cx="7315200" cy="1981200"/>
          </a:xfrm>
          <a:prstGeom prst="cloudCallout">
            <a:avLst>
              <a:gd name="adj1" fmla="val -519"/>
              <a:gd name="adj2" fmla="val 65787"/>
            </a:avLst>
          </a:prstGeom>
          <a:solidFill>
            <a:schemeClr val="accent1"/>
          </a:solidFill>
          <a:ln w="9525">
            <a:solidFill>
              <a:srgbClr val="0066FF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/>
            <a:r>
              <a:rPr lang="en-US" sz="2400" b="1">
                <a:solidFill>
                  <a:schemeClr val="tx2"/>
                </a:solidFill>
              </a:rPr>
              <a:t>Dùa vµo tÝnh chÊt giao ho¸n cña phÐp céng, h·y tÝnh nhanh gi¸ trÞ cña biÓu thøc sau:</a:t>
            </a:r>
          </a:p>
          <a:p>
            <a:pPr algn="ctr"/>
            <a:r>
              <a:rPr lang="en-US" sz="2800" b="1">
                <a:solidFill>
                  <a:srgbClr val="FF99FF"/>
                </a:solidFill>
              </a:rPr>
              <a:t>45 + 23 + 77</a:t>
            </a:r>
          </a:p>
        </p:txBody>
      </p:sp>
      <p:sp>
        <p:nvSpPr>
          <p:cNvPr id="65557" name="Text Box 21"/>
          <p:cNvSpPr txBox="1">
            <a:spLocks noChangeArrowheads="1"/>
          </p:cNvSpPr>
          <p:nvPr/>
        </p:nvSpPr>
        <p:spPr bwMode="auto">
          <a:xfrm>
            <a:off x="1163638" y="381000"/>
            <a:ext cx="3789362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/>
            <a:r>
              <a:rPr lang="en-US" sz="3200" b="1">
                <a:latin typeface="Times New Roman" pitchFamily="18" charset="0"/>
              </a:rPr>
              <a:t>KIỂM TRA BÀI CŨ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555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55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655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55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55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55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6555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55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55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6555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55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655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6555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655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655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5542" grpId="0" animBg="1"/>
      <p:bldP spid="65553" grpId="0" animBg="1"/>
      <p:bldP spid="65554" grpId="0" animBg="1"/>
      <p:bldP spid="65555" grpId="0" animBg="1"/>
      <p:bldP spid="6555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82" name="Oval 6"/>
          <p:cNvSpPr>
            <a:spLocks noChangeArrowheads="1"/>
          </p:cNvSpPr>
          <p:nvPr/>
        </p:nvSpPr>
        <p:spPr bwMode="auto">
          <a:xfrm>
            <a:off x="1066800" y="838200"/>
            <a:ext cx="7543800" cy="1143000"/>
          </a:xfrm>
          <a:prstGeom prst="ellipse">
            <a:avLst/>
          </a:prstGeom>
          <a:solidFill>
            <a:schemeClr val="folHlink"/>
          </a:solidFill>
          <a:ln w="9525" cap="rnd">
            <a:solidFill>
              <a:srgbClr val="660066"/>
            </a:solidFill>
            <a:prstDash val="sysDot"/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2400" b="1">
                <a:solidFill>
                  <a:srgbClr val="CC00CC"/>
                </a:solidFill>
                <a:latin typeface=".VnTimeH" pitchFamily="34" charset="0"/>
              </a:rPr>
              <a:t>TH¶O LUËN NHãM §¤I</a:t>
            </a:r>
          </a:p>
          <a:p>
            <a:pPr algn="ctr"/>
            <a:r>
              <a:rPr lang="en-US" sz="2400" b="1">
                <a:solidFill>
                  <a:srgbClr val="0000FF"/>
                </a:solidFill>
              </a:rPr>
              <a:t>Hoµn thµnh b¶ng sau råi rót ra nhËn xÐt.</a:t>
            </a:r>
            <a:endParaRPr lang="en-US" b="1"/>
          </a:p>
        </p:txBody>
      </p:sp>
      <p:graphicFrame>
        <p:nvGraphicFramePr>
          <p:cNvPr id="101587" name="Group 211"/>
          <p:cNvGraphicFramePr>
            <a:graphicFrameLocks noGrp="1"/>
          </p:cNvGraphicFramePr>
          <p:nvPr/>
        </p:nvGraphicFramePr>
        <p:xfrm>
          <a:off x="457200" y="2286000"/>
          <a:ext cx="8382000" cy="3810001"/>
        </p:xfrm>
        <a:graphic>
          <a:graphicData uri="http://schemas.openxmlformats.org/drawingml/2006/table">
            <a:tbl>
              <a:tblPr/>
              <a:tblGrid>
                <a:gridCol w="749300"/>
                <a:gridCol w="820738"/>
                <a:gridCol w="901700"/>
                <a:gridCol w="2870200"/>
                <a:gridCol w="3040062"/>
              </a:tblGrid>
              <a:tr h="13208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.VnTime" pitchFamily="34" charset="0"/>
                        </a:rPr>
                        <a:t>a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663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.VnTime" pitchFamily="34" charset="0"/>
                        </a:rPr>
                        <a:t>b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663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.VnTime" pitchFamily="34" charset="0"/>
                        </a:rPr>
                        <a:t>c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663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.VnTime" pitchFamily="34" charset="0"/>
                        </a:rPr>
                        <a:t>(a + b) + c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663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.VnTime" pitchFamily="34" charset="0"/>
                        </a:rPr>
                        <a:t>a + (b + c)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6633"/>
                    </a:solidFill>
                  </a:tcPr>
                </a:tc>
              </a:tr>
              <a:tr h="9731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.VnTime" pitchFamily="34" charset="0"/>
                        </a:rPr>
                        <a:t>5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663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.VnTime" pitchFamily="34" charset="0"/>
                        </a:rPr>
                        <a:t>4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663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.VnTime" pitchFamily="34" charset="0"/>
                        </a:rPr>
                        <a:t>6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663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.VnTime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663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.VnTime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6633"/>
                    </a:solidFill>
                  </a:tcPr>
                </a:tc>
              </a:tr>
              <a:tr h="8556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.VnTime" pitchFamily="34" charset="0"/>
                        </a:rPr>
                        <a:t>35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663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.VnTime" pitchFamily="34" charset="0"/>
                        </a:rPr>
                        <a:t>15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663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.VnTime" pitchFamily="34" charset="0"/>
                        </a:rPr>
                        <a:t>20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663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.VnTime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663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.VnTime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6633"/>
                    </a:solidFill>
                  </a:tcPr>
                </a:tc>
              </a:tr>
              <a:tr h="660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.VnTime" pitchFamily="34" charset="0"/>
                        </a:rPr>
                        <a:t>28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663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.VnTime" pitchFamily="34" charset="0"/>
                        </a:rPr>
                        <a:t>49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663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.VnTime" pitchFamily="34" charset="0"/>
                        </a:rPr>
                        <a:t>51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663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.VnTime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663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.VnTime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6633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138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13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13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5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800" decel="100000"/>
                                        <p:tgtEl>
                                          <p:spTgt spid="10158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800" decel="100000" fill="hold"/>
                                        <p:tgtEl>
                                          <p:spTgt spid="10158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800" decel="100000" fill="hold"/>
                                        <p:tgtEl>
                                          <p:spTgt spid="1015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800" decel="100000" fill="hold"/>
                                        <p:tgtEl>
                                          <p:spTgt spid="1015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15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15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138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6703" name="Group 143"/>
          <p:cNvGraphicFramePr>
            <a:graphicFrameLocks noGrp="1"/>
          </p:cNvGraphicFramePr>
          <p:nvPr/>
        </p:nvGraphicFramePr>
        <p:xfrm>
          <a:off x="381000" y="1447800"/>
          <a:ext cx="8610600" cy="3962401"/>
        </p:xfrm>
        <a:graphic>
          <a:graphicData uri="http://schemas.openxmlformats.org/drawingml/2006/table">
            <a:tbl>
              <a:tblPr/>
              <a:tblGrid>
                <a:gridCol w="762000"/>
                <a:gridCol w="762000"/>
                <a:gridCol w="762000"/>
                <a:gridCol w="3352800"/>
                <a:gridCol w="2971800"/>
              </a:tblGrid>
              <a:tr h="1168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FF00FF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.VnTime" pitchFamily="34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663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FF00FF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.VnTime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663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FF00FF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.VnTime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663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FF00FF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.VnTime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663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FF00FF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.VnTime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6633"/>
                    </a:solidFill>
                  </a:tcPr>
                </a:tc>
              </a:tr>
              <a:tr h="9731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.VnTime" pitchFamily="34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663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.VnTime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663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.VnTime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663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.VnTime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663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.VnTime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6633"/>
                    </a:solidFill>
                  </a:tcPr>
                </a:tc>
              </a:tr>
              <a:tr h="8556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.VnTime" pitchFamily="34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663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.VnTime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663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.VnTime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663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.VnTime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663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.VnTime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6633"/>
                    </a:solidFill>
                  </a:tcPr>
                </a:tc>
              </a:tr>
              <a:tr h="9652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.VnTime" pitchFamily="34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663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.VnTime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663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.VnTime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663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.VnTime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663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.VnTime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6633"/>
                    </a:solidFill>
                  </a:tcPr>
                </a:tc>
              </a:tr>
            </a:tbl>
          </a:graphicData>
        </a:graphic>
      </p:graphicFrame>
      <p:sp>
        <p:nvSpPr>
          <p:cNvPr id="66630" name="Rectangle 70"/>
          <p:cNvSpPr>
            <a:spLocks noRot="1" noChangeArrowheads="1"/>
          </p:cNvSpPr>
          <p:nvPr/>
        </p:nvSpPr>
        <p:spPr bwMode="auto">
          <a:xfrm>
            <a:off x="342900" y="1447800"/>
            <a:ext cx="838200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 eaLnBrk="1" hangingPunct="1"/>
            <a:r>
              <a:rPr lang="en-US" sz="2600">
                <a:solidFill>
                  <a:srgbClr val="FF99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a</a:t>
            </a:r>
          </a:p>
        </p:txBody>
      </p:sp>
      <p:sp>
        <p:nvSpPr>
          <p:cNvPr id="66631" name="Rectangle 71"/>
          <p:cNvSpPr>
            <a:spLocks noRot="1" noChangeArrowheads="1"/>
          </p:cNvSpPr>
          <p:nvPr/>
        </p:nvSpPr>
        <p:spPr bwMode="auto">
          <a:xfrm>
            <a:off x="1085850" y="1466850"/>
            <a:ext cx="838200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 eaLnBrk="1" hangingPunct="1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None/>
            </a:pPr>
            <a:r>
              <a:rPr lang="en-US" sz="2600">
                <a:solidFill>
                  <a:srgbClr val="FF99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b</a:t>
            </a:r>
          </a:p>
        </p:txBody>
      </p:sp>
      <p:sp>
        <p:nvSpPr>
          <p:cNvPr id="66632" name="Rectangle 72"/>
          <p:cNvSpPr>
            <a:spLocks noRot="1" noChangeArrowheads="1"/>
          </p:cNvSpPr>
          <p:nvPr/>
        </p:nvSpPr>
        <p:spPr bwMode="auto">
          <a:xfrm>
            <a:off x="2819400" y="1447800"/>
            <a:ext cx="2743200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 eaLnBrk="1" hangingPunct="1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None/>
            </a:pPr>
            <a:r>
              <a:rPr lang="en-US" sz="2600">
                <a:solidFill>
                  <a:srgbClr val="FF99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(a + b) + c</a:t>
            </a:r>
          </a:p>
        </p:txBody>
      </p:sp>
      <p:sp>
        <p:nvSpPr>
          <p:cNvPr id="66633" name="Rectangle 73"/>
          <p:cNvSpPr>
            <a:spLocks noRot="1" noChangeArrowheads="1"/>
          </p:cNvSpPr>
          <p:nvPr/>
        </p:nvSpPr>
        <p:spPr bwMode="auto">
          <a:xfrm>
            <a:off x="1828800" y="1466850"/>
            <a:ext cx="838200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 eaLnBrk="1" hangingPunct="1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None/>
            </a:pPr>
            <a:r>
              <a:rPr lang="en-US" sz="2600">
                <a:solidFill>
                  <a:srgbClr val="FF99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c</a:t>
            </a:r>
          </a:p>
        </p:txBody>
      </p:sp>
      <p:sp>
        <p:nvSpPr>
          <p:cNvPr id="66634" name="Rectangle 74"/>
          <p:cNvSpPr>
            <a:spLocks noRot="1" noChangeArrowheads="1"/>
          </p:cNvSpPr>
          <p:nvPr/>
        </p:nvSpPr>
        <p:spPr bwMode="auto">
          <a:xfrm>
            <a:off x="6115050" y="1504950"/>
            <a:ext cx="2743200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 eaLnBrk="1" hangingPunct="1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None/>
            </a:pPr>
            <a:r>
              <a:rPr lang="en-US" sz="2600">
                <a:solidFill>
                  <a:srgbClr val="FF99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a+ (b + c)</a:t>
            </a:r>
          </a:p>
        </p:txBody>
      </p:sp>
      <p:sp>
        <p:nvSpPr>
          <p:cNvPr id="66635" name="Rectangle 75"/>
          <p:cNvSpPr>
            <a:spLocks noRot="1" noChangeArrowheads="1"/>
          </p:cNvSpPr>
          <p:nvPr/>
        </p:nvSpPr>
        <p:spPr bwMode="auto">
          <a:xfrm>
            <a:off x="381000" y="2667000"/>
            <a:ext cx="838200" cy="838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 eaLnBrk="1" hangingPunct="1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None/>
            </a:pPr>
            <a:r>
              <a:rPr lang="en-US" sz="2400">
                <a:effectLst>
                  <a:outerShdw blurRad="38100" dist="38100" dir="2700000" algn="tl">
                    <a:srgbClr val="C0C0C0"/>
                  </a:outerShdw>
                </a:effectLst>
              </a:rPr>
              <a:t>5</a:t>
            </a:r>
          </a:p>
        </p:txBody>
      </p:sp>
      <p:sp>
        <p:nvSpPr>
          <p:cNvPr id="66636" name="Rectangle 76"/>
          <p:cNvSpPr>
            <a:spLocks noRot="1" noChangeArrowheads="1"/>
          </p:cNvSpPr>
          <p:nvPr/>
        </p:nvSpPr>
        <p:spPr bwMode="auto">
          <a:xfrm>
            <a:off x="1085850" y="2686050"/>
            <a:ext cx="838200" cy="838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 eaLnBrk="1" hangingPunct="1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None/>
            </a:pPr>
            <a:r>
              <a:rPr lang="en-US" sz="2400">
                <a:effectLst>
                  <a:outerShdw blurRad="38100" dist="38100" dir="2700000" algn="tl">
                    <a:srgbClr val="C0C0C0"/>
                  </a:outerShdw>
                </a:effectLst>
              </a:rPr>
              <a:t>4</a:t>
            </a:r>
          </a:p>
        </p:txBody>
      </p:sp>
      <p:sp>
        <p:nvSpPr>
          <p:cNvPr id="66637" name="Rectangle 77"/>
          <p:cNvSpPr>
            <a:spLocks noRot="1" noChangeArrowheads="1"/>
          </p:cNvSpPr>
          <p:nvPr/>
        </p:nvSpPr>
        <p:spPr bwMode="auto">
          <a:xfrm>
            <a:off x="1828800" y="2705100"/>
            <a:ext cx="838200" cy="838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 eaLnBrk="1" hangingPunct="1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None/>
            </a:pPr>
            <a:r>
              <a:rPr lang="en-US" sz="2400">
                <a:effectLst>
                  <a:outerShdw blurRad="38100" dist="38100" dir="2700000" algn="tl">
                    <a:srgbClr val="C0C0C0"/>
                  </a:outerShdw>
                </a:effectLst>
              </a:rPr>
              <a:t>6</a:t>
            </a:r>
          </a:p>
        </p:txBody>
      </p:sp>
      <p:sp>
        <p:nvSpPr>
          <p:cNvPr id="66638" name="Rectangle 78"/>
          <p:cNvSpPr>
            <a:spLocks noRot="1" noChangeArrowheads="1"/>
          </p:cNvSpPr>
          <p:nvPr/>
        </p:nvSpPr>
        <p:spPr bwMode="auto">
          <a:xfrm>
            <a:off x="3124200" y="2590800"/>
            <a:ext cx="2743200" cy="990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just" eaLnBrk="1" hangingPunct="1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None/>
            </a:pPr>
            <a:r>
              <a:rPr lang="en-US" sz="2400">
                <a:effectLst>
                  <a:outerShdw blurRad="38100" dist="38100" dir="2700000" algn="tl">
                    <a:srgbClr val="C0C0C0"/>
                  </a:outerShdw>
                </a:effectLst>
              </a:rPr>
              <a:t>(5 + 4) + 6 = 9 + 6 </a:t>
            </a:r>
          </a:p>
          <a:p>
            <a:pPr algn="just" eaLnBrk="1" hangingPunct="1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None/>
            </a:pPr>
            <a:r>
              <a:rPr lang="en-US" sz="2400">
                <a:effectLst>
                  <a:outerShdw blurRad="38100" dist="38100" dir="2700000" algn="tl">
                    <a:srgbClr val="C0C0C0"/>
                  </a:outerShdw>
                </a:effectLst>
              </a:rPr>
              <a:t>                  = 15</a:t>
            </a:r>
          </a:p>
        </p:txBody>
      </p:sp>
      <p:sp>
        <p:nvSpPr>
          <p:cNvPr id="66639" name="Rectangle 79"/>
          <p:cNvSpPr>
            <a:spLocks noRot="1" noChangeArrowheads="1"/>
          </p:cNvSpPr>
          <p:nvPr/>
        </p:nvSpPr>
        <p:spPr bwMode="auto">
          <a:xfrm>
            <a:off x="6172200" y="2590800"/>
            <a:ext cx="274320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r>
              <a:rPr lang="en-US" sz="2800">
                <a:solidFill>
                  <a:srgbClr val="FF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>
                <a:effectLst>
                  <a:outerShdw blurRad="38100" dist="38100" dir="2700000" algn="tl">
                    <a:srgbClr val="C0C0C0"/>
                  </a:outerShdw>
                </a:effectLst>
              </a:rPr>
              <a:t>4 +(4 + 6) = 5 + 10   </a:t>
            </a:r>
          </a:p>
          <a:p>
            <a:r>
              <a:rPr lang="en-US" sz="2400">
                <a:effectLst>
                  <a:outerShdw blurRad="38100" dist="38100" dir="2700000" algn="tl">
                    <a:srgbClr val="C0C0C0"/>
                  </a:outerShdw>
                </a:effectLst>
              </a:rPr>
              <a:t>                  = 15</a:t>
            </a:r>
            <a:endParaRPr lang="en-US" sz="2400">
              <a:solidFill>
                <a:srgbClr val="FF00FF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66672" name="Rectangle 112"/>
          <p:cNvSpPr>
            <a:spLocks noRot="1" noChangeArrowheads="1"/>
          </p:cNvSpPr>
          <p:nvPr/>
        </p:nvSpPr>
        <p:spPr bwMode="auto">
          <a:xfrm>
            <a:off x="361950" y="3581400"/>
            <a:ext cx="838200" cy="838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 eaLnBrk="1" hangingPunct="1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None/>
            </a:pPr>
            <a:r>
              <a:rPr lang="en-US" sz="2400">
                <a:effectLst>
                  <a:outerShdw blurRad="38100" dist="38100" dir="2700000" algn="tl">
                    <a:srgbClr val="C0C0C0"/>
                  </a:outerShdw>
                </a:effectLst>
              </a:rPr>
              <a:t>35</a:t>
            </a:r>
          </a:p>
        </p:txBody>
      </p:sp>
      <p:sp>
        <p:nvSpPr>
          <p:cNvPr id="66673" name="Rectangle 113"/>
          <p:cNvSpPr>
            <a:spLocks noRot="1" noChangeArrowheads="1"/>
          </p:cNvSpPr>
          <p:nvPr/>
        </p:nvSpPr>
        <p:spPr bwMode="auto">
          <a:xfrm>
            <a:off x="1066800" y="3603625"/>
            <a:ext cx="838200" cy="838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 eaLnBrk="1" hangingPunct="1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None/>
            </a:pPr>
            <a:r>
              <a:rPr lang="en-US" sz="2400">
                <a:effectLst>
                  <a:outerShdw blurRad="38100" dist="38100" dir="2700000" algn="tl">
                    <a:srgbClr val="C0C0C0"/>
                  </a:outerShdw>
                </a:effectLst>
              </a:rPr>
              <a:t>15</a:t>
            </a:r>
          </a:p>
        </p:txBody>
      </p:sp>
      <p:sp>
        <p:nvSpPr>
          <p:cNvPr id="66674" name="Rectangle 114"/>
          <p:cNvSpPr>
            <a:spLocks noRot="1" noChangeArrowheads="1"/>
          </p:cNvSpPr>
          <p:nvPr/>
        </p:nvSpPr>
        <p:spPr bwMode="auto">
          <a:xfrm>
            <a:off x="1885950" y="3622675"/>
            <a:ext cx="838200" cy="838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 eaLnBrk="1" hangingPunct="1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None/>
            </a:pPr>
            <a:r>
              <a:rPr lang="en-US" sz="2400">
                <a:effectLst>
                  <a:outerShdw blurRad="38100" dist="38100" dir="2700000" algn="tl">
                    <a:srgbClr val="C0C0C0"/>
                  </a:outerShdw>
                </a:effectLst>
              </a:rPr>
              <a:t>20</a:t>
            </a:r>
          </a:p>
        </p:txBody>
      </p:sp>
      <p:sp>
        <p:nvSpPr>
          <p:cNvPr id="66675" name="Rectangle 115"/>
          <p:cNvSpPr>
            <a:spLocks noRot="1" noChangeArrowheads="1"/>
          </p:cNvSpPr>
          <p:nvPr/>
        </p:nvSpPr>
        <p:spPr bwMode="auto">
          <a:xfrm>
            <a:off x="355600" y="4479925"/>
            <a:ext cx="838200" cy="838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 eaLnBrk="1" hangingPunct="1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None/>
            </a:pPr>
            <a:r>
              <a:rPr lang="en-US" sz="2400">
                <a:effectLst>
                  <a:outerShdw blurRad="38100" dist="38100" dir="2700000" algn="tl">
                    <a:srgbClr val="C0C0C0"/>
                  </a:outerShdw>
                </a:effectLst>
              </a:rPr>
              <a:t>28</a:t>
            </a:r>
          </a:p>
        </p:txBody>
      </p:sp>
      <p:sp>
        <p:nvSpPr>
          <p:cNvPr id="66676" name="Rectangle 116"/>
          <p:cNvSpPr>
            <a:spLocks noRot="1" noChangeArrowheads="1"/>
          </p:cNvSpPr>
          <p:nvPr/>
        </p:nvSpPr>
        <p:spPr bwMode="auto">
          <a:xfrm>
            <a:off x="1085850" y="4483100"/>
            <a:ext cx="838200" cy="838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 eaLnBrk="1" hangingPunct="1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None/>
            </a:pPr>
            <a:r>
              <a:rPr lang="en-US" sz="2400">
                <a:effectLst>
                  <a:outerShdw blurRad="38100" dist="38100" dir="2700000" algn="tl">
                    <a:srgbClr val="C0C0C0"/>
                  </a:outerShdw>
                </a:effectLst>
              </a:rPr>
              <a:t>49</a:t>
            </a:r>
          </a:p>
        </p:txBody>
      </p:sp>
      <p:sp>
        <p:nvSpPr>
          <p:cNvPr id="66677" name="Rectangle 117"/>
          <p:cNvSpPr>
            <a:spLocks noRot="1" noChangeArrowheads="1"/>
          </p:cNvSpPr>
          <p:nvPr/>
        </p:nvSpPr>
        <p:spPr bwMode="auto">
          <a:xfrm>
            <a:off x="1885950" y="4479925"/>
            <a:ext cx="838200" cy="838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 eaLnBrk="1" hangingPunct="1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None/>
            </a:pPr>
            <a:r>
              <a:rPr lang="en-US" sz="2400">
                <a:effectLst>
                  <a:outerShdw blurRad="38100" dist="38100" dir="2700000" algn="tl">
                    <a:srgbClr val="C0C0C0"/>
                  </a:outerShdw>
                </a:effectLst>
              </a:rPr>
              <a:t>51</a:t>
            </a:r>
          </a:p>
        </p:txBody>
      </p:sp>
      <p:sp>
        <p:nvSpPr>
          <p:cNvPr id="66678" name="Rectangle 118"/>
          <p:cNvSpPr>
            <a:spLocks noRot="1" noChangeArrowheads="1"/>
          </p:cNvSpPr>
          <p:nvPr/>
        </p:nvSpPr>
        <p:spPr bwMode="auto">
          <a:xfrm>
            <a:off x="6019800" y="3505200"/>
            <a:ext cx="327660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just"/>
            <a:r>
              <a:rPr lang="en-US" sz="2300">
                <a:effectLst>
                  <a:outerShdw blurRad="38100" dist="38100" dir="2700000" algn="tl">
                    <a:srgbClr val="C0C0C0"/>
                  </a:outerShdw>
                </a:effectLst>
              </a:rPr>
              <a:t>35 +(15 + 20) = 35 + 35</a:t>
            </a:r>
          </a:p>
          <a:p>
            <a:pPr algn="just"/>
            <a:r>
              <a:rPr lang="en-US" sz="2300">
                <a:effectLst>
                  <a:outerShdw blurRad="38100" dist="38100" dir="2700000" algn="tl">
                    <a:srgbClr val="C0C0C0"/>
                  </a:outerShdw>
                </a:effectLst>
              </a:rPr>
              <a:t> 	           = 70</a:t>
            </a:r>
          </a:p>
        </p:txBody>
      </p:sp>
      <p:sp>
        <p:nvSpPr>
          <p:cNvPr id="66679" name="Rectangle 119"/>
          <p:cNvSpPr>
            <a:spLocks noRot="1" noChangeArrowheads="1"/>
          </p:cNvSpPr>
          <p:nvPr/>
        </p:nvSpPr>
        <p:spPr bwMode="auto">
          <a:xfrm>
            <a:off x="5943600" y="4514850"/>
            <a:ext cx="312420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just" eaLnBrk="1" hangingPunct="1">
              <a:lnSpc>
                <a:spcPct val="140000"/>
              </a:lnSpc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None/>
            </a:pPr>
            <a:r>
              <a:rPr lang="en-US" sz="2200">
                <a:effectLst>
                  <a:outerShdw blurRad="38100" dist="38100" dir="2700000" algn="tl">
                    <a:srgbClr val="C0C0C0"/>
                  </a:outerShdw>
                </a:effectLst>
              </a:rPr>
              <a:t>28 + (49 + 51) = 28 + 100 	           = 128</a:t>
            </a:r>
            <a:endParaRPr lang="en-US" sz="2200">
              <a:solidFill>
                <a:srgbClr val="FF00FF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66680" name="Rectangle 120"/>
          <p:cNvSpPr>
            <a:spLocks noRot="1" noChangeArrowheads="1"/>
          </p:cNvSpPr>
          <p:nvPr/>
        </p:nvSpPr>
        <p:spPr bwMode="auto">
          <a:xfrm>
            <a:off x="2667000" y="4568825"/>
            <a:ext cx="327660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just" eaLnBrk="1" hangingPunct="1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None/>
            </a:pPr>
            <a:r>
              <a:rPr lang="en-US" sz="2400">
                <a:effectLst>
                  <a:outerShdw blurRad="38100" dist="38100" dir="2700000" algn="tl">
                    <a:srgbClr val="C0C0C0"/>
                  </a:outerShdw>
                </a:effectLst>
              </a:rPr>
              <a:t>(28 + 49) + 51 = 77 + 51 		= 128</a:t>
            </a:r>
          </a:p>
        </p:txBody>
      </p:sp>
      <p:sp>
        <p:nvSpPr>
          <p:cNvPr id="66681" name="Rectangle 121"/>
          <p:cNvSpPr>
            <a:spLocks noRot="1" noChangeArrowheads="1"/>
          </p:cNvSpPr>
          <p:nvPr/>
        </p:nvSpPr>
        <p:spPr bwMode="auto">
          <a:xfrm>
            <a:off x="2667000" y="3524250"/>
            <a:ext cx="335280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just"/>
            <a:r>
              <a:rPr lang="en-US" sz="2400">
                <a:effectLst>
                  <a:outerShdw blurRad="38100" dist="38100" dir="2700000" algn="tl">
                    <a:srgbClr val="C0C0C0"/>
                  </a:outerShdw>
                </a:effectLst>
              </a:rPr>
              <a:t>(35 + 15) + 20 = 50 + 20 		 = 70</a:t>
            </a:r>
          </a:p>
        </p:txBody>
      </p:sp>
      <p:sp>
        <p:nvSpPr>
          <p:cNvPr id="66704" name="Oval 144"/>
          <p:cNvSpPr>
            <a:spLocks noChangeArrowheads="1"/>
          </p:cNvSpPr>
          <p:nvPr/>
        </p:nvSpPr>
        <p:spPr bwMode="auto">
          <a:xfrm>
            <a:off x="2286000" y="533400"/>
            <a:ext cx="4495800" cy="609600"/>
          </a:xfrm>
          <a:prstGeom prst="ellipse">
            <a:avLst/>
          </a:prstGeom>
          <a:solidFill>
            <a:schemeClr val="folHlink"/>
          </a:solidFill>
          <a:ln w="9525" cap="rnd">
            <a:solidFill>
              <a:srgbClr val="660066"/>
            </a:solidFill>
            <a:prstDash val="sysDot"/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2400" b="1">
                <a:solidFill>
                  <a:srgbClr val="0000FF"/>
                </a:solidFill>
              </a:rPr>
              <a:t>Ta cã b¶ng sau:</a:t>
            </a:r>
          </a:p>
        </p:txBody>
      </p:sp>
      <p:grpSp>
        <p:nvGrpSpPr>
          <p:cNvPr id="66708" name="Group 148"/>
          <p:cNvGrpSpPr>
            <a:grpSpLocks/>
          </p:cNvGrpSpPr>
          <p:nvPr/>
        </p:nvGrpSpPr>
        <p:grpSpPr bwMode="auto">
          <a:xfrm>
            <a:off x="4724400" y="2971800"/>
            <a:ext cx="609600" cy="590550"/>
            <a:chOff x="2976" y="1872"/>
            <a:chExt cx="384" cy="372"/>
          </a:xfrm>
        </p:grpSpPr>
        <p:sp>
          <p:nvSpPr>
            <p:cNvPr id="66705" name="Freeform 145"/>
            <p:cNvSpPr>
              <a:spLocks/>
            </p:cNvSpPr>
            <p:nvPr/>
          </p:nvSpPr>
          <p:spPr bwMode="auto">
            <a:xfrm>
              <a:off x="2976" y="1872"/>
              <a:ext cx="384" cy="372"/>
            </a:xfrm>
            <a:custGeom>
              <a:avLst/>
              <a:gdLst>
                <a:gd name="T0" fmla="*/ 340 w 680"/>
                <a:gd name="T1" fmla="*/ 0 h 646"/>
                <a:gd name="T2" fmla="*/ 445 w 680"/>
                <a:gd name="T3" fmla="*/ 212 h 646"/>
                <a:gd name="T4" fmla="*/ 680 w 680"/>
                <a:gd name="T5" fmla="*/ 247 h 646"/>
                <a:gd name="T6" fmla="*/ 510 w 680"/>
                <a:gd name="T7" fmla="*/ 412 h 646"/>
                <a:gd name="T8" fmla="*/ 550 w 680"/>
                <a:gd name="T9" fmla="*/ 646 h 646"/>
                <a:gd name="T10" fmla="*/ 340 w 680"/>
                <a:gd name="T11" fmla="*/ 536 h 646"/>
                <a:gd name="T12" fmla="*/ 130 w 680"/>
                <a:gd name="T13" fmla="*/ 646 h 646"/>
                <a:gd name="T14" fmla="*/ 170 w 680"/>
                <a:gd name="T15" fmla="*/ 412 h 646"/>
                <a:gd name="T16" fmla="*/ 0 w 680"/>
                <a:gd name="T17" fmla="*/ 247 h 646"/>
                <a:gd name="T18" fmla="*/ 235 w 680"/>
                <a:gd name="T19" fmla="*/ 212 h 646"/>
                <a:gd name="T20" fmla="*/ 340 w 680"/>
                <a:gd name="T21" fmla="*/ 0 h 6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680" h="646">
                  <a:moveTo>
                    <a:pt x="340" y="0"/>
                  </a:moveTo>
                  <a:lnTo>
                    <a:pt x="445" y="212"/>
                  </a:lnTo>
                  <a:lnTo>
                    <a:pt x="680" y="247"/>
                  </a:lnTo>
                  <a:lnTo>
                    <a:pt x="510" y="412"/>
                  </a:lnTo>
                  <a:lnTo>
                    <a:pt x="550" y="646"/>
                  </a:lnTo>
                  <a:lnTo>
                    <a:pt x="340" y="536"/>
                  </a:lnTo>
                  <a:lnTo>
                    <a:pt x="130" y="646"/>
                  </a:lnTo>
                  <a:lnTo>
                    <a:pt x="170" y="412"/>
                  </a:lnTo>
                  <a:lnTo>
                    <a:pt x="0" y="247"/>
                  </a:lnTo>
                  <a:lnTo>
                    <a:pt x="235" y="212"/>
                  </a:lnTo>
                  <a:lnTo>
                    <a:pt x="340" y="0"/>
                  </a:lnTo>
                  <a:close/>
                </a:path>
              </a:pathLst>
            </a:custGeom>
            <a:solidFill>
              <a:srgbClr val="FF99FF"/>
            </a:solidFill>
            <a:ln w="63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6707" name="Text Box 147"/>
            <p:cNvSpPr txBox="1">
              <a:spLocks noChangeArrowheads="1"/>
            </p:cNvSpPr>
            <p:nvPr/>
          </p:nvSpPr>
          <p:spPr bwMode="auto">
            <a:xfrm>
              <a:off x="3000" y="1949"/>
              <a:ext cx="30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400" b="1">
                  <a:solidFill>
                    <a:srgbClr val="0000FF"/>
                  </a:solidFill>
                </a:rPr>
                <a:t>15</a:t>
              </a:r>
            </a:p>
          </p:txBody>
        </p:sp>
      </p:grpSp>
      <p:grpSp>
        <p:nvGrpSpPr>
          <p:cNvPr id="66709" name="Group 149"/>
          <p:cNvGrpSpPr>
            <a:grpSpLocks/>
          </p:cNvGrpSpPr>
          <p:nvPr/>
        </p:nvGrpSpPr>
        <p:grpSpPr bwMode="auto">
          <a:xfrm>
            <a:off x="7772400" y="2952750"/>
            <a:ext cx="609600" cy="590550"/>
            <a:chOff x="2976" y="1872"/>
            <a:chExt cx="384" cy="372"/>
          </a:xfrm>
        </p:grpSpPr>
        <p:sp>
          <p:nvSpPr>
            <p:cNvPr id="66710" name="Freeform 150"/>
            <p:cNvSpPr>
              <a:spLocks/>
            </p:cNvSpPr>
            <p:nvPr/>
          </p:nvSpPr>
          <p:spPr bwMode="auto">
            <a:xfrm>
              <a:off x="2976" y="1872"/>
              <a:ext cx="384" cy="372"/>
            </a:xfrm>
            <a:custGeom>
              <a:avLst/>
              <a:gdLst>
                <a:gd name="T0" fmla="*/ 340 w 680"/>
                <a:gd name="T1" fmla="*/ 0 h 646"/>
                <a:gd name="T2" fmla="*/ 445 w 680"/>
                <a:gd name="T3" fmla="*/ 212 h 646"/>
                <a:gd name="T4" fmla="*/ 680 w 680"/>
                <a:gd name="T5" fmla="*/ 247 h 646"/>
                <a:gd name="T6" fmla="*/ 510 w 680"/>
                <a:gd name="T7" fmla="*/ 412 h 646"/>
                <a:gd name="T8" fmla="*/ 550 w 680"/>
                <a:gd name="T9" fmla="*/ 646 h 646"/>
                <a:gd name="T10" fmla="*/ 340 w 680"/>
                <a:gd name="T11" fmla="*/ 536 h 646"/>
                <a:gd name="T12" fmla="*/ 130 w 680"/>
                <a:gd name="T13" fmla="*/ 646 h 646"/>
                <a:gd name="T14" fmla="*/ 170 w 680"/>
                <a:gd name="T15" fmla="*/ 412 h 646"/>
                <a:gd name="T16" fmla="*/ 0 w 680"/>
                <a:gd name="T17" fmla="*/ 247 h 646"/>
                <a:gd name="T18" fmla="*/ 235 w 680"/>
                <a:gd name="T19" fmla="*/ 212 h 646"/>
                <a:gd name="T20" fmla="*/ 340 w 680"/>
                <a:gd name="T21" fmla="*/ 0 h 6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680" h="646">
                  <a:moveTo>
                    <a:pt x="340" y="0"/>
                  </a:moveTo>
                  <a:lnTo>
                    <a:pt x="445" y="212"/>
                  </a:lnTo>
                  <a:lnTo>
                    <a:pt x="680" y="247"/>
                  </a:lnTo>
                  <a:lnTo>
                    <a:pt x="510" y="412"/>
                  </a:lnTo>
                  <a:lnTo>
                    <a:pt x="550" y="646"/>
                  </a:lnTo>
                  <a:lnTo>
                    <a:pt x="340" y="536"/>
                  </a:lnTo>
                  <a:lnTo>
                    <a:pt x="130" y="646"/>
                  </a:lnTo>
                  <a:lnTo>
                    <a:pt x="170" y="412"/>
                  </a:lnTo>
                  <a:lnTo>
                    <a:pt x="0" y="247"/>
                  </a:lnTo>
                  <a:lnTo>
                    <a:pt x="235" y="212"/>
                  </a:lnTo>
                  <a:lnTo>
                    <a:pt x="340" y="0"/>
                  </a:lnTo>
                  <a:close/>
                </a:path>
              </a:pathLst>
            </a:custGeom>
            <a:solidFill>
              <a:srgbClr val="FF99FF"/>
            </a:solidFill>
            <a:ln w="63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6711" name="Text Box 151"/>
            <p:cNvSpPr txBox="1">
              <a:spLocks noChangeArrowheads="1"/>
            </p:cNvSpPr>
            <p:nvPr/>
          </p:nvSpPr>
          <p:spPr bwMode="auto">
            <a:xfrm>
              <a:off x="3000" y="1949"/>
              <a:ext cx="30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400" b="1">
                  <a:solidFill>
                    <a:srgbClr val="0000FF"/>
                  </a:solidFill>
                </a:rPr>
                <a:t>15</a:t>
              </a:r>
            </a:p>
          </p:txBody>
        </p:sp>
      </p:grpSp>
      <p:grpSp>
        <p:nvGrpSpPr>
          <p:cNvPr id="66715" name="Group 155"/>
          <p:cNvGrpSpPr>
            <a:grpSpLocks/>
          </p:cNvGrpSpPr>
          <p:nvPr/>
        </p:nvGrpSpPr>
        <p:grpSpPr bwMode="auto">
          <a:xfrm>
            <a:off x="4781550" y="3848100"/>
            <a:ext cx="609600" cy="590550"/>
            <a:chOff x="3012" y="2424"/>
            <a:chExt cx="384" cy="372"/>
          </a:xfrm>
        </p:grpSpPr>
        <p:sp>
          <p:nvSpPr>
            <p:cNvPr id="66713" name="Freeform 153"/>
            <p:cNvSpPr>
              <a:spLocks/>
            </p:cNvSpPr>
            <p:nvPr/>
          </p:nvSpPr>
          <p:spPr bwMode="auto">
            <a:xfrm>
              <a:off x="3012" y="2424"/>
              <a:ext cx="384" cy="372"/>
            </a:xfrm>
            <a:custGeom>
              <a:avLst/>
              <a:gdLst>
                <a:gd name="T0" fmla="*/ 340 w 680"/>
                <a:gd name="T1" fmla="*/ 0 h 646"/>
                <a:gd name="T2" fmla="*/ 445 w 680"/>
                <a:gd name="T3" fmla="*/ 212 h 646"/>
                <a:gd name="T4" fmla="*/ 680 w 680"/>
                <a:gd name="T5" fmla="*/ 247 h 646"/>
                <a:gd name="T6" fmla="*/ 510 w 680"/>
                <a:gd name="T7" fmla="*/ 412 h 646"/>
                <a:gd name="T8" fmla="*/ 550 w 680"/>
                <a:gd name="T9" fmla="*/ 646 h 646"/>
                <a:gd name="T10" fmla="*/ 340 w 680"/>
                <a:gd name="T11" fmla="*/ 536 h 646"/>
                <a:gd name="T12" fmla="*/ 130 w 680"/>
                <a:gd name="T13" fmla="*/ 646 h 646"/>
                <a:gd name="T14" fmla="*/ 170 w 680"/>
                <a:gd name="T15" fmla="*/ 412 h 646"/>
                <a:gd name="T16" fmla="*/ 0 w 680"/>
                <a:gd name="T17" fmla="*/ 247 h 646"/>
                <a:gd name="T18" fmla="*/ 235 w 680"/>
                <a:gd name="T19" fmla="*/ 212 h 646"/>
                <a:gd name="T20" fmla="*/ 340 w 680"/>
                <a:gd name="T21" fmla="*/ 0 h 6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680" h="646">
                  <a:moveTo>
                    <a:pt x="340" y="0"/>
                  </a:moveTo>
                  <a:lnTo>
                    <a:pt x="445" y="212"/>
                  </a:lnTo>
                  <a:lnTo>
                    <a:pt x="680" y="247"/>
                  </a:lnTo>
                  <a:lnTo>
                    <a:pt x="510" y="412"/>
                  </a:lnTo>
                  <a:lnTo>
                    <a:pt x="550" y="646"/>
                  </a:lnTo>
                  <a:lnTo>
                    <a:pt x="340" y="536"/>
                  </a:lnTo>
                  <a:lnTo>
                    <a:pt x="130" y="646"/>
                  </a:lnTo>
                  <a:lnTo>
                    <a:pt x="170" y="412"/>
                  </a:lnTo>
                  <a:lnTo>
                    <a:pt x="0" y="247"/>
                  </a:lnTo>
                  <a:lnTo>
                    <a:pt x="235" y="212"/>
                  </a:lnTo>
                  <a:lnTo>
                    <a:pt x="340" y="0"/>
                  </a:lnTo>
                  <a:close/>
                </a:path>
              </a:pathLst>
            </a:custGeom>
            <a:solidFill>
              <a:srgbClr val="FFFF00"/>
            </a:solidFill>
            <a:ln w="63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6714" name="Text Box 154"/>
            <p:cNvSpPr txBox="1">
              <a:spLocks noChangeArrowheads="1"/>
            </p:cNvSpPr>
            <p:nvPr/>
          </p:nvSpPr>
          <p:spPr bwMode="auto">
            <a:xfrm>
              <a:off x="3052" y="2501"/>
              <a:ext cx="30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400" b="1">
                  <a:solidFill>
                    <a:srgbClr val="FF6600"/>
                  </a:solidFill>
                </a:rPr>
                <a:t>70</a:t>
              </a:r>
            </a:p>
          </p:txBody>
        </p:sp>
      </p:grpSp>
      <p:grpSp>
        <p:nvGrpSpPr>
          <p:cNvPr id="66716" name="Group 156"/>
          <p:cNvGrpSpPr>
            <a:grpSpLocks/>
          </p:cNvGrpSpPr>
          <p:nvPr/>
        </p:nvGrpSpPr>
        <p:grpSpPr bwMode="auto">
          <a:xfrm>
            <a:off x="8001000" y="3829050"/>
            <a:ext cx="609600" cy="590550"/>
            <a:chOff x="3012" y="2424"/>
            <a:chExt cx="384" cy="372"/>
          </a:xfrm>
        </p:grpSpPr>
        <p:sp>
          <p:nvSpPr>
            <p:cNvPr id="66717" name="Freeform 157"/>
            <p:cNvSpPr>
              <a:spLocks/>
            </p:cNvSpPr>
            <p:nvPr/>
          </p:nvSpPr>
          <p:spPr bwMode="auto">
            <a:xfrm>
              <a:off x="3012" y="2424"/>
              <a:ext cx="384" cy="372"/>
            </a:xfrm>
            <a:custGeom>
              <a:avLst/>
              <a:gdLst>
                <a:gd name="T0" fmla="*/ 340 w 680"/>
                <a:gd name="T1" fmla="*/ 0 h 646"/>
                <a:gd name="T2" fmla="*/ 445 w 680"/>
                <a:gd name="T3" fmla="*/ 212 h 646"/>
                <a:gd name="T4" fmla="*/ 680 w 680"/>
                <a:gd name="T5" fmla="*/ 247 h 646"/>
                <a:gd name="T6" fmla="*/ 510 w 680"/>
                <a:gd name="T7" fmla="*/ 412 h 646"/>
                <a:gd name="T8" fmla="*/ 550 w 680"/>
                <a:gd name="T9" fmla="*/ 646 h 646"/>
                <a:gd name="T10" fmla="*/ 340 w 680"/>
                <a:gd name="T11" fmla="*/ 536 h 646"/>
                <a:gd name="T12" fmla="*/ 130 w 680"/>
                <a:gd name="T13" fmla="*/ 646 h 646"/>
                <a:gd name="T14" fmla="*/ 170 w 680"/>
                <a:gd name="T15" fmla="*/ 412 h 646"/>
                <a:gd name="T16" fmla="*/ 0 w 680"/>
                <a:gd name="T17" fmla="*/ 247 h 646"/>
                <a:gd name="T18" fmla="*/ 235 w 680"/>
                <a:gd name="T19" fmla="*/ 212 h 646"/>
                <a:gd name="T20" fmla="*/ 340 w 680"/>
                <a:gd name="T21" fmla="*/ 0 h 6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680" h="646">
                  <a:moveTo>
                    <a:pt x="340" y="0"/>
                  </a:moveTo>
                  <a:lnTo>
                    <a:pt x="445" y="212"/>
                  </a:lnTo>
                  <a:lnTo>
                    <a:pt x="680" y="247"/>
                  </a:lnTo>
                  <a:lnTo>
                    <a:pt x="510" y="412"/>
                  </a:lnTo>
                  <a:lnTo>
                    <a:pt x="550" y="646"/>
                  </a:lnTo>
                  <a:lnTo>
                    <a:pt x="340" y="536"/>
                  </a:lnTo>
                  <a:lnTo>
                    <a:pt x="130" y="646"/>
                  </a:lnTo>
                  <a:lnTo>
                    <a:pt x="170" y="412"/>
                  </a:lnTo>
                  <a:lnTo>
                    <a:pt x="0" y="247"/>
                  </a:lnTo>
                  <a:lnTo>
                    <a:pt x="235" y="212"/>
                  </a:lnTo>
                  <a:lnTo>
                    <a:pt x="340" y="0"/>
                  </a:lnTo>
                  <a:close/>
                </a:path>
              </a:pathLst>
            </a:custGeom>
            <a:solidFill>
              <a:srgbClr val="FFFF00"/>
            </a:solidFill>
            <a:ln w="63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6718" name="Text Box 158"/>
            <p:cNvSpPr txBox="1">
              <a:spLocks noChangeArrowheads="1"/>
            </p:cNvSpPr>
            <p:nvPr/>
          </p:nvSpPr>
          <p:spPr bwMode="auto">
            <a:xfrm>
              <a:off x="3052" y="2501"/>
              <a:ext cx="30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400" b="1">
                  <a:solidFill>
                    <a:srgbClr val="FF6600"/>
                  </a:solidFill>
                </a:rPr>
                <a:t>70</a:t>
              </a:r>
            </a:p>
          </p:txBody>
        </p:sp>
      </p:grpSp>
      <p:grpSp>
        <p:nvGrpSpPr>
          <p:cNvPr id="66722" name="Group 162"/>
          <p:cNvGrpSpPr>
            <a:grpSpLocks/>
          </p:cNvGrpSpPr>
          <p:nvPr/>
        </p:nvGrpSpPr>
        <p:grpSpPr bwMode="auto">
          <a:xfrm>
            <a:off x="4743450" y="4762500"/>
            <a:ext cx="704850" cy="666750"/>
            <a:chOff x="2988" y="3000"/>
            <a:chExt cx="444" cy="420"/>
          </a:xfrm>
        </p:grpSpPr>
        <p:sp>
          <p:nvSpPr>
            <p:cNvPr id="66720" name="Freeform 160"/>
            <p:cNvSpPr>
              <a:spLocks/>
            </p:cNvSpPr>
            <p:nvPr/>
          </p:nvSpPr>
          <p:spPr bwMode="auto">
            <a:xfrm>
              <a:off x="2988" y="3000"/>
              <a:ext cx="444" cy="420"/>
            </a:xfrm>
            <a:custGeom>
              <a:avLst/>
              <a:gdLst>
                <a:gd name="T0" fmla="*/ 340 w 680"/>
                <a:gd name="T1" fmla="*/ 0 h 646"/>
                <a:gd name="T2" fmla="*/ 445 w 680"/>
                <a:gd name="T3" fmla="*/ 212 h 646"/>
                <a:gd name="T4" fmla="*/ 680 w 680"/>
                <a:gd name="T5" fmla="*/ 247 h 646"/>
                <a:gd name="T6" fmla="*/ 510 w 680"/>
                <a:gd name="T7" fmla="*/ 412 h 646"/>
                <a:gd name="T8" fmla="*/ 550 w 680"/>
                <a:gd name="T9" fmla="*/ 646 h 646"/>
                <a:gd name="T10" fmla="*/ 340 w 680"/>
                <a:gd name="T11" fmla="*/ 536 h 646"/>
                <a:gd name="T12" fmla="*/ 130 w 680"/>
                <a:gd name="T13" fmla="*/ 646 h 646"/>
                <a:gd name="T14" fmla="*/ 170 w 680"/>
                <a:gd name="T15" fmla="*/ 412 h 646"/>
                <a:gd name="T16" fmla="*/ 0 w 680"/>
                <a:gd name="T17" fmla="*/ 247 h 646"/>
                <a:gd name="T18" fmla="*/ 235 w 680"/>
                <a:gd name="T19" fmla="*/ 212 h 646"/>
                <a:gd name="T20" fmla="*/ 340 w 680"/>
                <a:gd name="T21" fmla="*/ 0 h 6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680" h="646">
                  <a:moveTo>
                    <a:pt x="340" y="0"/>
                  </a:moveTo>
                  <a:lnTo>
                    <a:pt x="445" y="212"/>
                  </a:lnTo>
                  <a:lnTo>
                    <a:pt x="680" y="247"/>
                  </a:lnTo>
                  <a:lnTo>
                    <a:pt x="510" y="412"/>
                  </a:lnTo>
                  <a:lnTo>
                    <a:pt x="550" y="646"/>
                  </a:lnTo>
                  <a:lnTo>
                    <a:pt x="340" y="536"/>
                  </a:lnTo>
                  <a:lnTo>
                    <a:pt x="130" y="646"/>
                  </a:lnTo>
                  <a:lnTo>
                    <a:pt x="170" y="412"/>
                  </a:lnTo>
                  <a:lnTo>
                    <a:pt x="0" y="247"/>
                  </a:lnTo>
                  <a:lnTo>
                    <a:pt x="235" y="212"/>
                  </a:lnTo>
                  <a:lnTo>
                    <a:pt x="340" y="0"/>
                  </a:lnTo>
                  <a:close/>
                </a:path>
              </a:pathLst>
            </a:custGeom>
            <a:solidFill>
              <a:srgbClr val="CCFFCC"/>
            </a:solidFill>
            <a:ln w="63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6721" name="Text Box 161"/>
            <p:cNvSpPr txBox="1">
              <a:spLocks noChangeArrowheads="1"/>
            </p:cNvSpPr>
            <p:nvPr/>
          </p:nvSpPr>
          <p:spPr bwMode="auto">
            <a:xfrm>
              <a:off x="3012" y="3099"/>
              <a:ext cx="380" cy="26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200" b="1">
                  <a:solidFill>
                    <a:srgbClr val="FF00FF"/>
                  </a:solidFill>
                </a:rPr>
                <a:t>128</a:t>
              </a:r>
            </a:p>
          </p:txBody>
        </p:sp>
      </p:grpSp>
      <p:grpSp>
        <p:nvGrpSpPr>
          <p:cNvPr id="66723" name="Group 163"/>
          <p:cNvGrpSpPr>
            <a:grpSpLocks/>
          </p:cNvGrpSpPr>
          <p:nvPr/>
        </p:nvGrpSpPr>
        <p:grpSpPr bwMode="auto">
          <a:xfrm>
            <a:off x="7848600" y="4762500"/>
            <a:ext cx="704850" cy="666750"/>
            <a:chOff x="2988" y="3000"/>
            <a:chExt cx="444" cy="420"/>
          </a:xfrm>
        </p:grpSpPr>
        <p:sp>
          <p:nvSpPr>
            <p:cNvPr id="66724" name="Freeform 164"/>
            <p:cNvSpPr>
              <a:spLocks/>
            </p:cNvSpPr>
            <p:nvPr/>
          </p:nvSpPr>
          <p:spPr bwMode="auto">
            <a:xfrm>
              <a:off x="2988" y="3000"/>
              <a:ext cx="444" cy="420"/>
            </a:xfrm>
            <a:custGeom>
              <a:avLst/>
              <a:gdLst>
                <a:gd name="T0" fmla="*/ 340 w 680"/>
                <a:gd name="T1" fmla="*/ 0 h 646"/>
                <a:gd name="T2" fmla="*/ 445 w 680"/>
                <a:gd name="T3" fmla="*/ 212 h 646"/>
                <a:gd name="T4" fmla="*/ 680 w 680"/>
                <a:gd name="T5" fmla="*/ 247 h 646"/>
                <a:gd name="T6" fmla="*/ 510 w 680"/>
                <a:gd name="T7" fmla="*/ 412 h 646"/>
                <a:gd name="T8" fmla="*/ 550 w 680"/>
                <a:gd name="T9" fmla="*/ 646 h 646"/>
                <a:gd name="T10" fmla="*/ 340 w 680"/>
                <a:gd name="T11" fmla="*/ 536 h 646"/>
                <a:gd name="T12" fmla="*/ 130 w 680"/>
                <a:gd name="T13" fmla="*/ 646 h 646"/>
                <a:gd name="T14" fmla="*/ 170 w 680"/>
                <a:gd name="T15" fmla="*/ 412 h 646"/>
                <a:gd name="T16" fmla="*/ 0 w 680"/>
                <a:gd name="T17" fmla="*/ 247 h 646"/>
                <a:gd name="T18" fmla="*/ 235 w 680"/>
                <a:gd name="T19" fmla="*/ 212 h 646"/>
                <a:gd name="T20" fmla="*/ 340 w 680"/>
                <a:gd name="T21" fmla="*/ 0 h 6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680" h="646">
                  <a:moveTo>
                    <a:pt x="340" y="0"/>
                  </a:moveTo>
                  <a:lnTo>
                    <a:pt x="445" y="212"/>
                  </a:lnTo>
                  <a:lnTo>
                    <a:pt x="680" y="247"/>
                  </a:lnTo>
                  <a:lnTo>
                    <a:pt x="510" y="412"/>
                  </a:lnTo>
                  <a:lnTo>
                    <a:pt x="550" y="646"/>
                  </a:lnTo>
                  <a:lnTo>
                    <a:pt x="340" y="536"/>
                  </a:lnTo>
                  <a:lnTo>
                    <a:pt x="130" y="646"/>
                  </a:lnTo>
                  <a:lnTo>
                    <a:pt x="170" y="412"/>
                  </a:lnTo>
                  <a:lnTo>
                    <a:pt x="0" y="247"/>
                  </a:lnTo>
                  <a:lnTo>
                    <a:pt x="235" y="212"/>
                  </a:lnTo>
                  <a:lnTo>
                    <a:pt x="340" y="0"/>
                  </a:lnTo>
                  <a:close/>
                </a:path>
              </a:pathLst>
            </a:custGeom>
            <a:solidFill>
              <a:srgbClr val="CCFFCC"/>
            </a:solidFill>
            <a:ln w="63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6725" name="Text Box 165"/>
            <p:cNvSpPr txBox="1">
              <a:spLocks noChangeArrowheads="1"/>
            </p:cNvSpPr>
            <p:nvPr/>
          </p:nvSpPr>
          <p:spPr bwMode="auto">
            <a:xfrm>
              <a:off x="3012" y="3099"/>
              <a:ext cx="380" cy="26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200" b="1">
                  <a:solidFill>
                    <a:srgbClr val="FF00FF"/>
                  </a:solidFill>
                </a:rPr>
                <a:t>128</a:t>
              </a:r>
            </a:p>
          </p:txBody>
        </p:sp>
      </p:grpSp>
      <p:sp>
        <p:nvSpPr>
          <p:cNvPr id="66727" name="Text Box 167"/>
          <p:cNvSpPr txBox="1">
            <a:spLocks noChangeArrowheads="1"/>
          </p:cNvSpPr>
          <p:nvPr/>
        </p:nvSpPr>
        <p:spPr bwMode="auto">
          <a:xfrm>
            <a:off x="1676400" y="5729288"/>
            <a:ext cx="5487988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3600">
                <a:solidFill>
                  <a:srgbClr val="009900"/>
                </a:solidFill>
              </a:rPr>
              <a:t>VËy </a:t>
            </a:r>
            <a:r>
              <a:rPr lang="en-US" sz="3600" b="1">
                <a:solidFill>
                  <a:srgbClr val="0099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(a + b) + c = a + (b + c)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7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670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67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67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7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67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670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0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6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1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6630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6630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66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6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8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6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9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6631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3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6631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3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66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6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36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6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37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6633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3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6633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3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66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6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44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6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45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6632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4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6632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4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66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6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52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6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53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66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5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66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5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66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6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60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6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61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6635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6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6635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6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66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6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68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6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69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6636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7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6636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7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66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 nodeType="clickPar">
                      <p:stCondLst>
                        <p:cond delay="indefinite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6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6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6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77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6637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7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6637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7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66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 nodeType="clickPar">
                      <p:stCondLst>
                        <p:cond delay="indefinite"/>
                      </p:stCondLst>
                      <p:childTnLst>
                        <p:par>
                          <p:cTn id="8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2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6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1000"/>
                                        <p:tgtEl>
                                          <p:spTgt spid="666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666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666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 nodeType="clickPar">
                      <p:stCondLst>
                        <p:cond delay="indefinite"/>
                      </p:stCondLst>
                      <p:childTnLst>
                        <p:par>
                          <p:cTn id="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9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6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1000"/>
                                        <p:tgtEl>
                                          <p:spTgt spid="666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666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666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 nodeType="clickPar">
                      <p:stCondLst>
                        <p:cond delay="indefinite"/>
                      </p:stCondLst>
                      <p:childTnLst>
                        <p:par>
                          <p:cTn id="9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6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6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98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6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99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66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0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66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66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 nodeType="clickPar">
                      <p:stCondLst>
                        <p:cond delay="indefinite"/>
                      </p:stCondLst>
                      <p:childTnLst>
                        <p:par>
                          <p:cTn id="10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4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6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06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6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07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6673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0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6673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66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 nodeType="clickPar">
                      <p:stCondLst>
                        <p:cond delay="indefinite"/>
                      </p:stCondLst>
                      <p:childTnLst>
                        <p:par>
                          <p:cTn id="1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2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6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14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6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15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6674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1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6674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1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66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 nodeType="clickPar">
                      <p:stCondLst>
                        <p:cond delay="indefinite"/>
                      </p:stCondLst>
                      <p:childTnLst>
                        <p:par>
                          <p:cTn id="1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0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6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2" dur="1000"/>
                                        <p:tgtEl>
                                          <p:spTgt spid="6668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3" dur="1000" fill="hold"/>
                                        <p:tgtEl>
                                          <p:spTgt spid="666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1000" fill="hold"/>
                                        <p:tgtEl>
                                          <p:spTgt spid="666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 nodeType="clickPar">
                      <p:stCondLst>
                        <p:cond delay="indefinite"/>
                      </p:stCondLst>
                      <p:childTnLst>
                        <p:par>
                          <p:cTn id="1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7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6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9" dur="1000"/>
                                        <p:tgtEl>
                                          <p:spTgt spid="6667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0" dur="1000" fill="hold"/>
                                        <p:tgtEl>
                                          <p:spTgt spid="666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1000" fill="hold"/>
                                        <p:tgtEl>
                                          <p:spTgt spid="666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 nodeType="clickPar">
                      <p:stCondLst>
                        <p:cond delay="indefinite"/>
                      </p:stCondLst>
                      <p:childTnLst>
                        <p:par>
                          <p:cTn id="1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4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6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36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6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37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6675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3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6675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3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66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 nodeType="clickPar">
                      <p:stCondLst>
                        <p:cond delay="indefinite"/>
                      </p:stCondLst>
                      <p:childTnLst>
                        <p:par>
                          <p:cTn id="1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2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6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44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6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45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6676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4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6676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4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66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 nodeType="clickPar">
                      <p:stCondLst>
                        <p:cond delay="indefinite"/>
                      </p:stCondLst>
                      <p:childTnLst>
                        <p:par>
                          <p:cTn id="1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0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6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52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6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53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6677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5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6677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5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66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6" fill="hold" nodeType="clickPar">
                      <p:stCondLst>
                        <p:cond delay="indefinite"/>
                      </p:stCondLst>
                      <p:childTnLst>
                        <p:par>
                          <p:cTn id="1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8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6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0" dur="1000"/>
                                        <p:tgtEl>
                                          <p:spTgt spid="6668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1" dur="1000" fill="hold"/>
                                        <p:tgtEl>
                                          <p:spTgt spid="666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2" dur="1000" fill="hold"/>
                                        <p:tgtEl>
                                          <p:spTgt spid="666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 nodeType="clickPar">
                      <p:stCondLst>
                        <p:cond delay="indefinite"/>
                      </p:stCondLst>
                      <p:childTnLst>
                        <p:par>
                          <p:cTn id="1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5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6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7" dur="1000"/>
                                        <p:tgtEl>
                                          <p:spTgt spid="6667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8" dur="1000" fill="hold"/>
                                        <p:tgtEl>
                                          <p:spTgt spid="666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9" dur="1000" fill="hold"/>
                                        <p:tgtEl>
                                          <p:spTgt spid="666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0" fill="hold" nodeType="clickPar">
                      <p:stCondLst>
                        <p:cond delay="indefinite"/>
                      </p:stCondLst>
                      <p:childTnLst>
                        <p:par>
                          <p:cTn id="1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7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4" dur="2000"/>
                                        <p:tgtEl>
                                          <p:spTgt spid="667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7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7" dur="2000"/>
                                        <p:tgtEl>
                                          <p:spTgt spid="667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8" fill="hold" nodeType="clickPar">
                      <p:stCondLst>
                        <p:cond delay="indefinite"/>
                      </p:stCondLst>
                      <p:childTnLst>
                        <p:par>
                          <p:cTn id="1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7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2" dur="2000"/>
                                        <p:tgtEl>
                                          <p:spTgt spid="667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7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5" dur="2000"/>
                                        <p:tgtEl>
                                          <p:spTgt spid="667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6" fill="hold" nodeType="clickPar">
                      <p:stCondLst>
                        <p:cond delay="indefinite"/>
                      </p:stCondLst>
                      <p:childTnLst>
                        <p:par>
                          <p:cTn id="18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7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0" dur="2000"/>
                                        <p:tgtEl>
                                          <p:spTgt spid="667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7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3" dur="2000"/>
                                        <p:tgtEl>
                                          <p:spTgt spid="667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4" fill="hold" nodeType="clickPar">
                      <p:stCondLst>
                        <p:cond delay="indefinite"/>
                      </p:stCondLst>
                      <p:childTnLst>
                        <p:par>
                          <p:cTn id="19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6" presetID="5" presetClass="exit" presetSubtype="1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checkerboard(across)">
                                      <p:cBhvr>
                                        <p:cTn id="197" dur="500"/>
                                        <p:tgtEl>
                                          <p:spTgt spid="6670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67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6630" grpId="0"/>
      <p:bldP spid="66631" grpId="0"/>
      <p:bldP spid="66632" grpId="0"/>
      <p:bldP spid="66633" grpId="0"/>
      <p:bldP spid="66635" grpId="0"/>
      <p:bldP spid="66636" grpId="0"/>
      <p:bldP spid="66637" grpId="0"/>
      <p:bldP spid="66638" grpId="0"/>
      <p:bldP spid="66639" grpId="0"/>
      <p:bldP spid="66673" grpId="0"/>
      <p:bldP spid="66674" grpId="0"/>
      <p:bldP spid="66675" grpId="0"/>
      <p:bldP spid="66676" grpId="0"/>
      <p:bldP spid="66677" grpId="0"/>
      <p:bldP spid="66678" grpId="0"/>
      <p:bldP spid="66679" grpId="0"/>
      <p:bldP spid="66680" grpId="0"/>
      <p:bldP spid="66681" grpId="0"/>
      <p:bldP spid="66704" grpId="0" animBg="1"/>
      <p:bldP spid="66704" grpId="1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8" name="AutoShape 6"/>
          <p:cNvSpPr>
            <a:spLocks noChangeArrowheads="1"/>
          </p:cNvSpPr>
          <p:nvPr/>
        </p:nvSpPr>
        <p:spPr bwMode="auto">
          <a:xfrm>
            <a:off x="1295400" y="2971800"/>
            <a:ext cx="7620000" cy="1828800"/>
          </a:xfrm>
          <a:prstGeom prst="flowChartAlternateProcess">
            <a:avLst/>
          </a:prstGeom>
          <a:solidFill>
            <a:srgbClr val="FFFF99"/>
          </a:solidFill>
          <a:ln w="9525">
            <a:solidFill>
              <a:srgbClr val="FFFF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None/>
            </a:pPr>
            <a:r>
              <a:rPr lang="en-US" sz="2900">
                <a:solidFill>
                  <a:srgbClr val="0000FF"/>
                </a:solidFill>
              </a:rPr>
              <a:t>Coi a lµ sè h¹ng thø nhÊt, b lµ sè h¹ng thø 2, </a:t>
            </a:r>
          </a:p>
          <a:p>
            <a:pPr algn="ctr" eaLnBrk="1" hangingPunct="1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None/>
            </a:pPr>
            <a:r>
              <a:rPr lang="en-US" sz="2900">
                <a:solidFill>
                  <a:srgbClr val="0000FF"/>
                </a:solidFill>
              </a:rPr>
              <a:t>c lµ sè h¹ng thø 3. H·y ph¸t biÓu tÝnh chÊt kÕt hîp.</a:t>
            </a:r>
          </a:p>
        </p:txBody>
      </p:sp>
      <p:sp>
        <p:nvSpPr>
          <p:cNvPr id="69639" name="AutoShape 7"/>
          <p:cNvSpPr>
            <a:spLocks noChangeArrowheads="1"/>
          </p:cNvSpPr>
          <p:nvPr/>
        </p:nvSpPr>
        <p:spPr bwMode="auto">
          <a:xfrm>
            <a:off x="1295400" y="2971800"/>
            <a:ext cx="7620000" cy="1828800"/>
          </a:xfrm>
          <a:prstGeom prst="flowChartAlternateProcess">
            <a:avLst/>
          </a:prstGeom>
          <a:solidFill>
            <a:srgbClr val="0000FF"/>
          </a:solidFill>
          <a:ln w="9525">
            <a:solidFill>
              <a:srgbClr val="33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None/>
            </a:pPr>
            <a:r>
              <a:rPr lang="en-US" sz="2900">
                <a:effectLst>
                  <a:outerShdw blurRad="38100" dist="38100" dir="2700000" algn="tl">
                    <a:srgbClr val="000000"/>
                  </a:outerShdw>
                </a:effectLst>
              </a:rPr>
              <a:t>Khi céng mét tæng 2 sè víi sè thø 3, ta cã thÓ </a:t>
            </a:r>
          </a:p>
          <a:p>
            <a:pPr algn="ctr" eaLnBrk="1" hangingPunct="1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None/>
            </a:pPr>
            <a:r>
              <a:rPr lang="en-US" sz="2900">
                <a:effectLst>
                  <a:outerShdw blurRad="38100" dist="38100" dir="2700000" algn="tl">
                    <a:srgbClr val="000000"/>
                  </a:outerShdw>
                </a:effectLst>
              </a:rPr>
              <a:t>céng sè thø nhÊt víi tæng cña sè thø 2 vµ sè thø 3. </a:t>
            </a:r>
            <a:endParaRPr lang="en-US" sz="2900"/>
          </a:p>
        </p:txBody>
      </p:sp>
      <p:sp>
        <p:nvSpPr>
          <p:cNvPr id="69640" name="Text Box 8"/>
          <p:cNvSpPr txBox="1">
            <a:spLocks noChangeArrowheads="1"/>
          </p:cNvSpPr>
          <p:nvPr/>
        </p:nvSpPr>
        <p:spPr bwMode="auto">
          <a:xfrm>
            <a:off x="2743200" y="1828800"/>
            <a:ext cx="4610100" cy="641350"/>
          </a:xfrm>
          <a:prstGeom prst="rect">
            <a:avLst/>
          </a:prstGeom>
          <a:solidFill>
            <a:srgbClr val="FFFF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3600" b="1">
                <a:solidFill>
                  <a:srgbClr val="0099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(a + b) + c = a + (b + c)</a:t>
            </a:r>
          </a:p>
        </p:txBody>
      </p:sp>
      <p:sp>
        <p:nvSpPr>
          <p:cNvPr id="69643" name="Text Box 11"/>
          <p:cNvSpPr txBox="1">
            <a:spLocks noChangeArrowheads="1"/>
          </p:cNvSpPr>
          <p:nvPr/>
        </p:nvSpPr>
        <p:spPr bwMode="auto">
          <a:xfrm>
            <a:off x="263525" y="5119688"/>
            <a:ext cx="8486775" cy="968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lnSpc>
                <a:spcPct val="120000"/>
              </a:lnSpc>
            </a:pPr>
            <a:r>
              <a:rPr lang="en-US" sz="2400" b="1" i="1" u="sng">
                <a:solidFill>
                  <a:srgbClr val="33CC33"/>
                </a:solidFill>
              </a:rPr>
              <a:t>Chó ý</a:t>
            </a:r>
            <a:r>
              <a:rPr lang="en-US" sz="2400">
                <a:solidFill>
                  <a:srgbClr val="33CC33"/>
                </a:solidFill>
              </a:rPr>
              <a:t>:    Ta cã thÓ tÝnh gi¸ trÞ cña biÓu thøc d¹ng </a:t>
            </a:r>
            <a:r>
              <a:rPr lang="en-US" sz="2400">
                <a:solidFill>
                  <a:srgbClr val="0000FF"/>
                </a:solidFill>
              </a:rPr>
              <a:t>a + b + c</a:t>
            </a:r>
            <a:r>
              <a:rPr lang="en-US" sz="2400">
                <a:solidFill>
                  <a:srgbClr val="33CC33"/>
                </a:solidFill>
              </a:rPr>
              <a:t> nh­  sau:</a:t>
            </a:r>
          </a:p>
          <a:p>
            <a:pPr algn="ctr">
              <a:lnSpc>
                <a:spcPct val="120000"/>
              </a:lnSpc>
            </a:pPr>
            <a:r>
              <a:rPr lang="en-US" sz="2400">
                <a:solidFill>
                  <a:srgbClr val="0000FF"/>
                </a:solidFill>
              </a:rPr>
              <a:t>a + b + c = (a + b) + c = a + (b + c)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96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96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96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96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96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96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696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696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696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8" presetClass="exit" presetSubtype="16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diamond(in)">
                                      <p:cBhvr>
                                        <p:cTn id="25" dur="500"/>
                                        <p:tgtEl>
                                          <p:spTgt spid="696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96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696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696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696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9638" grpId="0" animBg="1"/>
      <p:bldP spid="69638" grpId="1" animBg="1"/>
      <p:bldP spid="69639" grpId="0" animBg="1"/>
      <p:bldP spid="69640" grpId="0" animBg="1"/>
      <p:bldP spid="6964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62" name="AutoShape 6"/>
          <p:cNvSpPr>
            <a:spLocks noChangeArrowheads="1"/>
          </p:cNvSpPr>
          <p:nvPr/>
        </p:nvSpPr>
        <p:spPr bwMode="auto">
          <a:xfrm>
            <a:off x="1219200" y="1600200"/>
            <a:ext cx="4038600" cy="3276600"/>
          </a:xfrm>
          <a:prstGeom prst="cloudCallout">
            <a:avLst>
              <a:gd name="adj1" fmla="val 73625"/>
              <a:gd name="adj2" fmla="val -9255"/>
            </a:avLst>
          </a:prstGeom>
          <a:solidFill>
            <a:srgbClr val="FFFF00"/>
          </a:solidFill>
          <a:ln w="9525">
            <a:solidFill>
              <a:schemeClr val="bg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/>
            <a:endParaRPr lang="en-US" sz="2800">
              <a:solidFill>
                <a:srgbClr val="0080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70665" name="Rectangle 9"/>
          <p:cNvSpPr>
            <a:spLocks noChangeArrowheads="1"/>
          </p:cNvSpPr>
          <p:nvPr/>
        </p:nvSpPr>
        <p:spPr bwMode="auto">
          <a:xfrm>
            <a:off x="5638800" y="3886200"/>
            <a:ext cx="2514600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2800">
                <a:solidFill>
                  <a:srgbClr val="008000"/>
                </a:solidFill>
              </a:rPr>
              <a:t>= 45 + 100</a:t>
            </a:r>
            <a:endParaRPr lang="en-US" sz="1600">
              <a:solidFill>
                <a:srgbClr val="008000"/>
              </a:solidFill>
            </a:endParaRPr>
          </a:p>
        </p:txBody>
      </p:sp>
      <p:sp>
        <p:nvSpPr>
          <p:cNvPr id="70666" name="Rectangle 10"/>
          <p:cNvSpPr>
            <a:spLocks noChangeArrowheads="1"/>
          </p:cNvSpPr>
          <p:nvPr/>
        </p:nvSpPr>
        <p:spPr bwMode="auto">
          <a:xfrm>
            <a:off x="5618163" y="4606925"/>
            <a:ext cx="1828800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2800">
                <a:solidFill>
                  <a:srgbClr val="008000"/>
                </a:solidFill>
              </a:rPr>
              <a:t>= 145</a:t>
            </a:r>
          </a:p>
        </p:txBody>
      </p:sp>
      <p:sp>
        <p:nvSpPr>
          <p:cNvPr id="70667" name="Rectangle 11"/>
          <p:cNvSpPr>
            <a:spLocks noChangeArrowheads="1"/>
          </p:cNvSpPr>
          <p:nvPr/>
        </p:nvSpPr>
        <p:spPr bwMode="auto">
          <a:xfrm>
            <a:off x="5486400" y="3200400"/>
            <a:ext cx="350520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2800">
                <a:solidFill>
                  <a:srgbClr val="008000"/>
                </a:solidFill>
              </a:rPr>
              <a:t>= 45+ (23 + 77)</a:t>
            </a:r>
          </a:p>
        </p:txBody>
      </p:sp>
      <p:sp>
        <p:nvSpPr>
          <p:cNvPr id="70668" name="Rectangle 12"/>
          <p:cNvSpPr>
            <a:spLocks noChangeArrowheads="1"/>
          </p:cNvSpPr>
          <p:nvPr/>
        </p:nvSpPr>
        <p:spPr bwMode="auto">
          <a:xfrm>
            <a:off x="5638800" y="2438400"/>
            <a:ext cx="350520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None/>
            </a:pPr>
            <a:r>
              <a:rPr lang="en-US" sz="2800">
                <a:solidFill>
                  <a:srgbClr val="008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45 + 23 + 77</a:t>
            </a:r>
            <a:endParaRPr lang="en-US" sz="2800">
              <a:solidFill>
                <a:srgbClr val="008000"/>
              </a:solidFill>
            </a:endParaRPr>
          </a:p>
        </p:txBody>
      </p:sp>
      <p:sp>
        <p:nvSpPr>
          <p:cNvPr id="70670" name="Text Box 14"/>
          <p:cNvSpPr txBox="1">
            <a:spLocks noChangeArrowheads="1"/>
          </p:cNvSpPr>
          <p:nvPr/>
        </p:nvSpPr>
        <p:spPr bwMode="auto">
          <a:xfrm>
            <a:off x="1538288" y="2160588"/>
            <a:ext cx="3370262" cy="22272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en-US" sz="2800" b="1">
                <a:solidFill>
                  <a:srgbClr val="008000"/>
                </a:solidFill>
              </a:rPr>
              <a:t>VËn dông </a:t>
            </a:r>
            <a:r>
              <a:rPr lang="en-US" sz="2800" b="1">
                <a:solidFill>
                  <a:srgbClr val="0000FF"/>
                </a:solidFill>
              </a:rPr>
              <a:t>tÝnh chÊt kÕt hîp</a:t>
            </a:r>
            <a:r>
              <a:rPr lang="en-US" sz="2800" b="1">
                <a:solidFill>
                  <a:srgbClr val="008000"/>
                </a:solidFill>
              </a:rPr>
              <a:t> cña phÐp céng ®Ó tÝnh nhanh biÓu thøc: </a:t>
            </a:r>
          </a:p>
          <a:p>
            <a:pPr algn="ctr"/>
            <a:r>
              <a:rPr lang="en-US" sz="2800" b="1">
                <a:solidFill>
                  <a:srgbClr val="0000FF"/>
                </a:solidFill>
              </a:rPr>
              <a:t>45 + 23 + 77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066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06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06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706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706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706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9" dur="2000"/>
                                        <p:tgtEl>
                                          <p:spTgt spid="706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4" dur="2000"/>
                                        <p:tgtEl>
                                          <p:spTgt spid="706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9" dur="2000"/>
                                        <p:tgtEl>
                                          <p:spTgt spid="706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4" dur="2000"/>
                                        <p:tgtEl>
                                          <p:spTgt spid="706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0662" grpId="0" animBg="1"/>
      <p:bldP spid="70665" grpId="0"/>
      <p:bldP spid="70666" grpId="0"/>
      <p:bldP spid="70667" grpId="0"/>
      <p:bldP spid="70668" grpId="0"/>
      <p:bldP spid="7067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7" name="AutoShape 7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857250" y="2506663"/>
            <a:ext cx="3810000" cy="2438400"/>
          </a:xfrm>
          <a:prstGeom prst="roundRect">
            <a:avLst>
              <a:gd name="adj" fmla="val 16667"/>
            </a:avLst>
          </a:prstGeom>
          <a:solidFill>
            <a:srgbClr val="33CC33"/>
          </a:solidFill>
          <a:ln w="9525">
            <a:solidFill>
              <a:srgbClr val="FFFF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sz="3200">
                <a:effectLst>
                  <a:outerShdw blurRad="38100" dist="38100" dir="2700000" algn="tl">
                    <a:srgbClr val="000000"/>
                  </a:outerShdw>
                </a:effectLst>
              </a:rPr>
              <a:t>C¸ch 1:</a:t>
            </a:r>
          </a:p>
          <a:p>
            <a:r>
              <a:rPr lang="en-US" sz="3200">
                <a:effectLst>
                  <a:outerShdw blurRad="38100" dist="38100" dir="2700000" algn="tl">
                    <a:srgbClr val="000000"/>
                  </a:outerShdw>
                </a:effectLst>
              </a:rPr>
              <a:t> 4367 + 199 + 501</a:t>
            </a:r>
          </a:p>
          <a:p>
            <a:r>
              <a:rPr lang="en-US" sz="3200">
                <a:effectLst>
                  <a:outerShdw blurRad="38100" dist="38100" dir="2700000" algn="tl">
                    <a:srgbClr val="000000"/>
                  </a:outerShdw>
                </a:effectLst>
              </a:rPr>
              <a:t>= (4367 + 199) + 501</a:t>
            </a:r>
          </a:p>
          <a:p>
            <a:r>
              <a:rPr lang="en-US" sz="3200">
                <a:effectLst>
                  <a:outerShdw blurRad="38100" dist="38100" dir="2700000" algn="tl">
                    <a:srgbClr val="000000"/>
                  </a:outerShdw>
                </a:effectLst>
              </a:rPr>
              <a:t>= 4566 + 501</a:t>
            </a:r>
          </a:p>
          <a:p>
            <a:r>
              <a:rPr lang="en-US" sz="3200">
                <a:effectLst>
                  <a:outerShdw blurRad="38100" dist="38100" dir="2700000" algn="tl">
                    <a:srgbClr val="000000"/>
                  </a:outerShdw>
                </a:effectLst>
              </a:rPr>
              <a:t>= 5067 </a:t>
            </a:r>
            <a:endParaRPr lang="en-US" sz="3200"/>
          </a:p>
        </p:txBody>
      </p:sp>
      <p:sp>
        <p:nvSpPr>
          <p:cNvPr id="71688" name="AutoShape 8">
            <a:hlinkClick r:id="" action="ppaction://noaction"/>
          </p:cNvPr>
          <p:cNvSpPr>
            <a:spLocks noChangeArrowheads="1"/>
          </p:cNvSpPr>
          <p:nvPr/>
        </p:nvSpPr>
        <p:spPr bwMode="auto">
          <a:xfrm>
            <a:off x="5124450" y="2506663"/>
            <a:ext cx="3810000" cy="2438400"/>
          </a:xfrm>
          <a:prstGeom prst="roundRect">
            <a:avLst>
              <a:gd name="adj" fmla="val 16667"/>
            </a:avLst>
          </a:prstGeom>
          <a:solidFill>
            <a:srgbClr val="33CC33"/>
          </a:solidFill>
          <a:ln w="9525">
            <a:solidFill>
              <a:srgbClr val="FFFF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sz="3200">
                <a:effectLst>
                  <a:outerShdw blurRad="38100" dist="38100" dir="2700000" algn="tl">
                    <a:srgbClr val="000000"/>
                  </a:outerShdw>
                </a:effectLst>
              </a:rPr>
              <a:t>C¸ch 2:</a:t>
            </a:r>
          </a:p>
          <a:p>
            <a:r>
              <a:rPr lang="en-US" sz="3200">
                <a:effectLst>
                  <a:outerShdw blurRad="38100" dist="38100" dir="2700000" algn="tl">
                    <a:srgbClr val="000000"/>
                  </a:outerShdw>
                </a:effectLst>
              </a:rPr>
              <a:t>4367 + 199 + 501</a:t>
            </a:r>
          </a:p>
          <a:p>
            <a:r>
              <a:rPr lang="en-US" sz="3200">
                <a:effectLst>
                  <a:outerShdw blurRad="38100" dist="38100" dir="2700000" algn="tl">
                    <a:srgbClr val="000000"/>
                  </a:outerShdw>
                </a:effectLst>
              </a:rPr>
              <a:t>=  4367 + (199 + 501)</a:t>
            </a:r>
          </a:p>
          <a:p>
            <a:r>
              <a:rPr lang="en-US" sz="3200">
                <a:effectLst>
                  <a:outerShdw blurRad="38100" dist="38100" dir="2700000" algn="tl">
                    <a:srgbClr val="000000"/>
                  </a:outerShdw>
                </a:effectLst>
              </a:rPr>
              <a:t>= 4367 + 700</a:t>
            </a:r>
          </a:p>
          <a:p>
            <a:r>
              <a:rPr lang="en-US" sz="3200">
                <a:effectLst>
                  <a:outerShdw blurRad="38100" dist="38100" dir="2700000" algn="tl">
                    <a:srgbClr val="000000"/>
                  </a:outerShdw>
                </a:effectLst>
              </a:rPr>
              <a:t>= 5067</a:t>
            </a:r>
            <a:endParaRPr lang="en-US" sz="3200"/>
          </a:p>
        </p:txBody>
      </p:sp>
      <p:sp>
        <p:nvSpPr>
          <p:cNvPr id="71693" name="AutoShape 13"/>
          <p:cNvSpPr>
            <a:spLocks noChangeArrowheads="1"/>
          </p:cNvSpPr>
          <p:nvPr/>
        </p:nvSpPr>
        <p:spPr bwMode="auto">
          <a:xfrm>
            <a:off x="2381250" y="1800225"/>
            <a:ext cx="5105400" cy="762000"/>
          </a:xfrm>
          <a:prstGeom prst="flowChartTerminator">
            <a:avLst/>
          </a:prstGeom>
          <a:solidFill>
            <a:srgbClr val="FFD937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320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4367 + 199 + 501</a:t>
            </a:r>
            <a:endParaRPr lang="en-US" sz="3200">
              <a:solidFill>
                <a:srgbClr val="FF0000"/>
              </a:solidFill>
            </a:endParaRPr>
          </a:p>
        </p:txBody>
      </p:sp>
      <p:sp>
        <p:nvSpPr>
          <p:cNvPr id="71694" name="Text Box 14"/>
          <p:cNvSpPr txBox="1">
            <a:spLocks noChangeArrowheads="1"/>
          </p:cNvSpPr>
          <p:nvPr/>
        </p:nvSpPr>
        <p:spPr bwMode="auto">
          <a:xfrm>
            <a:off x="1471613" y="1204913"/>
            <a:ext cx="7527925" cy="488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600" b="1">
                <a:solidFill>
                  <a:srgbClr val="0000FF"/>
                </a:solidFill>
              </a:rPr>
              <a:t>TÝnh gi¸ trÞ cña biÓu thøc b»ng c¸ch thuËn tiÖn nhÊt</a:t>
            </a:r>
            <a:endParaRPr lang="en-US" sz="2600">
              <a:solidFill>
                <a:srgbClr val="0000FF"/>
              </a:solidFill>
            </a:endParaRPr>
          </a:p>
        </p:txBody>
      </p:sp>
      <p:sp>
        <p:nvSpPr>
          <p:cNvPr id="71695" name="Text Box 15"/>
          <p:cNvSpPr txBox="1">
            <a:spLocks noChangeArrowheads="1"/>
          </p:cNvSpPr>
          <p:nvPr/>
        </p:nvSpPr>
        <p:spPr bwMode="auto">
          <a:xfrm>
            <a:off x="3124200" y="381000"/>
            <a:ext cx="2443163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3200">
                <a:solidFill>
                  <a:srgbClr val="009900"/>
                </a:solidFill>
                <a:latin typeface="Arial" charset="0"/>
              </a:rPr>
              <a:t>LUYỆN TẬP</a:t>
            </a:r>
          </a:p>
        </p:txBody>
      </p:sp>
      <p:sp>
        <p:nvSpPr>
          <p:cNvPr id="71697" name="Rectangle 17"/>
          <p:cNvSpPr>
            <a:spLocks noChangeArrowheads="1"/>
          </p:cNvSpPr>
          <p:nvPr/>
        </p:nvSpPr>
        <p:spPr bwMode="auto">
          <a:xfrm>
            <a:off x="1281113" y="5138738"/>
            <a:ext cx="7391400" cy="1350962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2800">
                <a:solidFill>
                  <a:srgbClr val="008000"/>
                </a:solidFill>
              </a:rPr>
              <a:t>V× khi ¸p dông tÝnh chÊt kÕt hîp cña</a:t>
            </a:r>
          </a:p>
          <a:p>
            <a:pPr algn="ctr"/>
            <a:r>
              <a:rPr lang="en-US" sz="2800">
                <a:solidFill>
                  <a:srgbClr val="008000"/>
                </a:solidFill>
              </a:rPr>
              <a:t> phÐp céng ta ®­îc kÕt qu¶ cña lÇn céng thø </a:t>
            </a:r>
          </a:p>
          <a:p>
            <a:pPr algn="ctr"/>
            <a:r>
              <a:rPr lang="en-US" sz="2800">
                <a:solidFill>
                  <a:srgbClr val="008000"/>
                </a:solidFill>
              </a:rPr>
              <a:t>nhÊt lµ sè trßn chôc ( trßn tr¨m, trßn ngh×n…)</a:t>
            </a:r>
          </a:p>
        </p:txBody>
      </p:sp>
      <p:sp>
        <p:nvSpPr>
          <p:cNvPr id="71696" name="AutoShape 16"/>
          <p:cNvSpPr>
            <a:spLocks noChangeArrowheads="1"/>
          </p:cNvSpPr>
          <p:nvPr/>
        </p:nvSpPr>
        <p:spPr bwMode="auto">
          <a:xfrm>
            <a:off x="1219200" y="5181600"/>
            <a:ext cx="6705600" cy="1447800"/>
          </a:xfrm>
          <a:prstGeom prst="cloudCallout">
            <a:avLst>
              <a:gd name="adj1" fmla="val 5917"/>
              <a:gd name="adj2" fmla="val -89366"/>
            </a:avLst>
          </a:prstGeom>
          <a:solidFill>
            <a:srgbClr val="FFFF99"/>
          </a:solidFill>
          <a:ln w="9525">
            <a:solidFill>
              <a:srgbClr val="008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/>
            <a:r>
              <a:rPr lang="en-US" sz="3000">
                <a:solidFill>
                  <a:srgbClr val="0000FF"/>
                </a:solidFill>
              </a:rPr>
              <a:t>V× sao lµm c¸ch 2 thuËn tiÖn h¬n c¸ch 1?</a:t>
            </a:r>
          </a:p>
        </p:txBody>
      </p:sp>
      <p:sp>
        <p:nvSpPr>
          <p:cNvPr id="71698" name="Text Box 18"/>
          <p:cNvSpPr txBox="1">
            <a:spLocks noChangeArrowheads="1"/>
          </p:cNvSpPr>
          <p:nvPr/>
        </p:nvSpPr>
        <p:spPr bwMode="auto">
          <a:xfrm>
            <a:off x="112713" y="1308100"/>
            <a:ext cx="1019175" cy="488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/>
            <a:r>
              <a:rPr lang="en-US" sz="2600" b="1" i="1" u="sng">
                <a:solidFill>
                  <a:srgbClr val="CC00FF"/>
                </a:solidFill>
                <a:latin typeface="Times New Roman" pitchFamily="18" charset="0"/>
              </a:rPr>
              <a:t>Bài 1</a:t>
            </a:r>
            <a:r>
              <a:rPr lang="en-US" sz="2600" b="1" i="1">
                <a:solidFill>
                  <a:srgbClr val="CC00FF"/>
                </a:solidFill>
                <a:latin typeface="Times New Roman" pitchFamily="18" charset="0"/>
              </a:rPr>
              <a:t>: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16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16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716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800" decel="100000"/>
                                        <p:tgtEl>
                                          <p:spTgt spid="7169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800" decel="100000" fill="hold"/>
                                        <p:tgtEl>
                                          <p:spTgt spid="7169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800" decel="100000" fill="hold"/>
                                        <p:tgtEl>
                                          <p:spTgt spid="716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800" decel="100000" fill="hold"/>
                                        <p:tgtEl>
                                          <p:spTgt spid="716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16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16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7168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7168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7168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716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716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716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7168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716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7169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716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716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8" presetClass="exit" presetSubtype="16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diamond(in)">
                                      <p:cBhvr>
                                        <p:cTn id="46" dur="500"/>
                                        <p:tgtEl>
                                          <p:spTgt spid="7169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6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4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7169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716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716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687" grpId="0" animBg="1"/>
      <p:bldP spid="71688" grpId="0" animBg="1"/>
      <p:bldP spid="71693" grpId="0" animBg="1"/>
      <p:bldP spid="71697" grpId="0" animBg="1"/>
      <p:bldP spid="71696" grpId="0" animBg="1"/>
      <p:bldP spid="71696" grpId="1" animBg="1"/>
      <p:bldP spid="7169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5" name="Rectangle 4"/>
          <p:cNvSpPr>
            <a:spLocks noChangeArrowheads="1"/>
          </p:cNvSpPr>
          <p:nvPr/>
        </p:nvSpPr>
        <p:spPr bwMode="auto">
          <a:xfrm>
            <a:off x="5181600" y="4083050"/>
            <a:ext cx="3733800" cy="1844675"/>
          </a:xfrm>
          <a:prstGeom prst="rect">
            <a:avLst/>
          </a:prstGeom>
          <a:solidFill>
            <a:srgbClr val="FFFF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marL="342900" indent="-342900" eaLnBrk="1" hangingPunct="1">
              <a:lnSpc>
                <a:spcPct val="120000"/>
              </a:lnSpc>
            </a:pPr>
            <a:r>
              <a:rPr lang="en-US" sz="2400" b="1">
                <a:latin typeface=".VnArial" pitchFamily="34" charset="0"/>
              </a:rPr>
              <a:t>    </a:t>
            </a:r>
            <a:r>
              <a:rPr lang="en-US" sz="2400" b="1">
                <a:solidFill>
                  <a:srgbClr val="0000FF"/>
                </a:solidFill>
                <a:latin typeface=".VnArial" pitchFamily="34" charset="0"/>
              </a:rPr>
              <a:t>3254 + 146 + 1698 </a:t>
            </a:r>
          </a:p>
          <a:p>
            <a:pPr marL="342900" indent="-342900" eaLnBrk="1" hangingPunct="1">
              <a:lnSpc>
                <a:spcPct val="120000"/>
              </a:lnSpc>
            </a:pPr>
            <a:r>
              <a:rPr lang="en-US" sz="2400" b="1">
                <a:solidFill>
                  <a:srgbClr val="0000FF"/>
                </a:solidFill>
                <a:latin typeface=".VnArial" pitchFamily="34" charset="0"/>
              </a:rPr>
              <a:t>=  </a:t>
            </a:r>
            <a:r>
              <a:rPr lang="en-US" sz="2400" b="1">
                <a:solidFill>
                  <a:srgbClr val="0000FF"/>
                </a:solidFill>
                <a:latin typeface="Arial" charset="0"/>
              </a:rPr>
              <a:t>3254 +</a:t>
            </a:r>
            <a:r>
              <a:rPr lang="en-US" sz="2400" b="1">
                <a:solidFill>
                  <a:srgbClr val="C00000"/>
                </a:solidFill>
                <a:latin typeface="Arial" charset="0"/>
              </a:rPr>
              <a:t> (146 + 1698)</a:t>
            </a:r>
            <a:endParaRPr lang="en-US" b="1">
              <a:solidFill>
                <a:srgbClr val="C00000"/>
              </a:solidFill>
            </a:endParaRPr>
          </a:p>
          <a:p>
            <a:pPr marL="342900" indent="-342900" eaLnBrk="1" hangingPunct="1">
              <a:lnSpc>
                <a:spcPct val="120000"/>
              </a:lnSpc>
            </a:pPr>
            <a:r>
              <a:rPr lang="en-US" sz="2400" b="1">
                <a:solidFill>
                  <a:srgbClr val="0000FF"/>
                </a:solidFill>
                <a:latin typeface="Arial" charset="0"/>
              </a:rPr>
              <a:t>=  3254 +    </a:t>
            </a:r>
            <a:r>
              <a:rPr lang="en-US" sz="2400" b="1">
                <a:latin typeface="Arial" charset="0"/>
              </a:rPr>
              <a:t> </a:t>
            </a:r>
            <a:r>
              <a:rPr lang="en-US" sz="2400" b="1">
                <a:solidFill>
                  <a:srgbClr val="C00000"/>
                </a:solidFill>
                <a:latin typeface="Arial" charset="0"/>
              </a:rPr>
              <a:t>1844      </a:t>
            </a:r>
            <a:r>
              <a:rPr lang="en-US" sz="2400" b="1">
                <a:latin typeface="Arial" charset="0"/>
              </a:rPr>
              <a:t> </a:t>
            </a:r>
          </a:p>
          <a:p>
            <a:pPr marL="342900" indent="-342900" eaLnBrk="1" hangingPunct="1">
              <a:lnSpc>
                <a:spcPct val="120000"/>
              </a:lnSpc>
            </a:pPr>
            <a:r>
              <a:rPr lang="en-US" sz="2400" b="1">
                <a:solidFill>
                  <a:srgbClr val="0000FF"/>
                </a:solidFill>
                <a:latin typeface="Arial" charset="0"/>
              </a:rPr>
              <a:t>=         5098</a:t>
            </a:r>
            <a:r>
              <a:rPr lang="en-US" sz="2400">
                <a:solidFill>
                  <a:srgbClr val="0000FF"/>
                </a:solidFill>
                <a:latin typeface="Arial" charset="0"/>
              </a:rPr>
              <a:t> </a:t>
            </a:r>
          </a:p>
        </p:txBody>
      </p:sp>
      <p:sp>
        <p:nvSpPr>
          <p:cNvPr id="72726" name="Oval 22"/>
          <p:cNvSpPr>
            <a:spLocks noChangeArrowheads="1"/>
          </p:cNvSpPr>
          <p:nvPr/>
        </p:nvSpPr>
        <p:spPr bwMode="auto">
          <a:xfrm>
            <a:off x="2667000" y="1905000"/>
            <a:ext cx="4038600" cy="762000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2712" name="Text Box 8"/>
          <p:cNvSpPr txBox="1">
            <a:spLocks noChangeArrowheads="1"/>
          </p:cNvSpPr>
          <p:nvPr/>
        </p:nvSpPr>
        <p:spPr bwMode="auto">
          <a:xfrm>
            <a:off x="1447800" y="1263650"/>
            <a:ext cx="7527925" cy="488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600" b="1">
                <a:solidFill>
                  <a:srgbClr val="0000FF"/>
                </a:solidFill>
              </a:rPr>
              <a:t>TÝnh gi¸ trÞ cña biÓu thøc b»ng c¸ch thuËn tiÖn nhÊt</a:t>
            </a:r>
            <a:endParaRPr lang="en-US" sz="2600">
              <a:solidFill>
                <a:srgbClr val="0000FF"/>
              </a:solidFill>
            </a:endParaRPr>
          </a:p>
        </p:txBody>
      </p:sp>
      <p:sp>
        <p:nvSpPr>
          <p:cNvPr id="2" name="Rectangle 4"/>
          <p:cNvSpPr>
            <a:spLocks noChangeArrowheads="1"/>
          </p:cNvSpPr>
          <p:nvPr/>
        </p:nvSpPr>
        <p:spPr bwMode="auto">
          <a:xfrm>
            <a:off x="1066800" y="2971800"/>
            <a:ext cx="3733800" cy="1844675"/>
          </a:xfrm>
          <a:prstGeom prst="rect">
            <a:avLst/>
          </a:prstGeom>
          <a:solidFill>
            <a:srgbClr val="FFFF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marL="342900" indent="-342900" eaLnBrk="1" hangingPunct="1">
              <a:lnSpc>
                <a:spcPct val="120000"/>
              </a:lnSpc>
            </a:pPr>
            <a:r>
              <a:rPr lang="en-US" sz="2400" b="1">
                <a:latin typeface=".VnArial" pitchFamily="34" charset="0"/>
              </a:rPr>
              <a:t>    </a:t>
            </a:r>
            <a:r>
              <a:rPr lang="en-US" sz="2400" b="1">
                <a:solidFill>
                  <a:srgbClr val="0000FF"/>
                </a:solidFill>
                <a:latin typeface=".VnArial" pitchFamily="34" charset="0"/>
              </a:rPr>
              <a:t>3254 + 146 + 1698 </a:t>
            </a:r>
          </a:p>
          <a:p>
            <a:pPr marL="342900" indent="-342900" eaLnBrk="1" hangingPunct="1">
              <a:lnSpc>
                <a:spcPct val="120000"/>
              </a:lnSpc>
            </a:pPr>
            <a:r>
              <a:rPr lang="en-US" sz="2400" b="1">
                <a:solidFill>
                  <a:srgbClr val="0000FF"/>
                </a:solidFill>
                <a:latin typeface=".VnArial" pitchFamily="34" charset="0"/>
              </a:rPr>
              <a:t>= </a:t>
            </a:r>
            <a:r>
              <a:rPr lang="en-US" sz="2400" b="1">
                <a:solidFill>
                  <a:srgbClr val="C00000"/>
                </a:solidFill>
                <a:latin typeface=".VnArial" pitchFamily="34" charset="0"/>
              </a:rPr>
              <a:t>(</a:t>
            </a:r>
            <a:r>
              <a:rPr lang="en-US" sz="2400" b="1">
                <a:solidFill>
                  <a:srgbClr val="C00000"/>
                </a:solidFill>
                <a:latin typeface="Arial" charset="0"/>
              </a:rPr>
              <a:t>3254 + 146) </a:t>
            </a:r>
            <a:r>
              <a:rPr lang="en-US" sz="2400" b="1">
                <a:solidFill>
                  <a:srgbClr val="0000FF"/>
                </a:solidFill>
                <a:latin typeface="Arial" charset="0"/>
              </a:rPr>
              <a:t>+ 1698 </a:t>
            </a:r>
          </a:p>
          <a:p>
            <a:pPr marL="342900" indent="-342900" eaLnBrk="1" hangingPunct="1">
              <a:lnSpc>
                <a:spcPct val="120000"/>
              </a:lnSpc>
            </a:pPr>
            <a:r>
              <a:rPr lang="en-US" sz="2400" b="1">
                <a:solidFill>
                  <a:srgbClr val="0000FF"/>
                </a:solidFill>
                <a:latin typeface="Arial" charset="0"/>
              </a:rPr>
              <a:t>=      </a:t>
            </a:r>
            <a:r>
              <a:rPr lang="en-US" sz="2400" b="1">
                <a:latin typeface="Arial" charset="0"/>
              </a:rPr>
              <a:t> </a:t>
            </a:r>
            <a:r>
              <a:rPr lang="en-US" sz="2400" b="1">
                <a:solidFill>
                  <a:srgbClr val="C00000"/>
                </a:solidFill>
                <a:latin typeface="Arial" charset="0"/>
              </a:rPr>
              <a:t>3400      </a:t>
            </a:r>
            <a:r>
              <a:rPr lang="en-US" sz="2400" b="1">
                <a:latin typeface="Arial" charset="0"/>
              </a:rPr>
              <a:t> </a:t>
            </a:r>
            <a:r>
              <a:rPr lang="en-US" sz="2400" b="1">
                <a:solidFill>
                  <a:srgbClr val="0000FF"/>
                </a:solidFill>
                <a:latin typeface="Arial" charset="0"/>
              </a:rPr>
              <a:t>+ 1698</a:t>
            </a:r>
          </a:p>
          <a:p>
            <a:pPr marL="342900" indent="-342900" eaLnBrk="1" hangingPunct="1">
              <a:lnSpc>
                <a:spcPct val="120000"/>
              </a:lnSpc>
            </a:pPr>
            <a:r>
              <a:rPr lang="en-US" sz="2400" b="1">
                <a:solidFill>
                  <a:srgbClr val="0000FF"/>
                </a:solidFill>
                <a:latin typeface="Arial" charset="0"/>
              </a:rPr>
              <a:t>=            5098</a:t>
            </a:r>
            <a:r>
              <a:rPr lang="en-US" sz="2400">
                <a:solidFill>
                  <a:srgbClr val="0000FF"/>
                </a:solidFill>
                <a:latin typeface="Arial" charset="0"/>
              </a:rPr>
              <a:t> </a:t>
            </a:r>
          </a:p>
        </p:txBody>
      </p:sp>
      <p:sp>
        <p:nvSpPr>
          <p:cNvPr id="5133" name="Rectangle 13"/>
          <p:cNvSpPr>
            <a:spLocks noChangeArrowheads="1"/>
          </p:cNvSpPr>
          <p:nvPr/>
        </p:nvSpPr>
        <p:spPr bwMode="auto">
          <a:xfrm>
            <a:off x="5257800" y="4098925"/>
            <a:ext cx="3429000" cy="1844675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1" hangingPunct="1">
              <a:lnSpc>
                <a:spcPct val="120000"/>
              </a:lnSpc>
            </a:pPr>
            <a:r>
              <a:rPr lang="en-US" sz="2000" b="1">
                <a:solidFill>
                  <a:srgbClr val="0000FF"/>
                </a:solidFill>
                <a:latin typeface=".VnArial" pitchFamily="34" charset="0"/>
              </a:rPr>
              <a:t>    </a:t>
            </a:r>
            <a:r>
              <a:rPr lang="en-US" sz="2400" b="1">
                <a:solidFill>
                  <a:srgbClr val="0000FF"/>
                </a:solidFill>
                <a:latin typeface=".VnArial" pitchFamily="34" charset="0"/>
              </a:rPr>
              <a:t>4400 + 2148 + 252</a:t>
            </a:r>
          </a:p>
          <a:p>
            <a:pPr eaLnBrk="1" hangingPunct="1">
              <a:lnSpc>
                <a:spcPct val="120000"/>
              </a:lnSpc>
            </a:pPr>
            <a:r>
              <a:rPr lang="en-US" sz="2400" b="1">
                <a:solidFill>
                  <a:srgbClr val="0000FF"/>
                </a:solidFill>
                <a:latin typeface=".VnArial" pitchFamily="34" charset="0"/>
              </a:rPr>
              <a:t> = </a:t>
            </a:r>
            <a:r>
              <a:rPr lang="en-US" sz="2400" b="1">
                <a:solidFill>
                  <a:srgbClr val="0000FF"/>
                </a:solidFill>
                <a:latin typeface="Arial" charset="0"/>
              </a:rPr>
              <a:t>4400 +</a:t>
            </a:r>
            <a:r>
              <a:rPr lang="en-US" sz="2400" b="1">
                <a:latin typeface="Arial" charset="0"/>
              </a:rPr>
              <a:t> </a:t>
            </a:r>
            <a:r>
              <a:rPr lang="en-US" sz="2400" b="1">
                <a:solidFill>
                  <a:srgbClr val="C00000"/>
                </a:solidFill>
                <a:latin typeface="Arial" charset="0"/>
              </a:rPr>
              <a:t>(2148 + 252) </a:t>
            </a:r>
          </a:p>
          <a:p>
            <a:pPr eaLnBrk="1" hangingPunct="1">
              <a:lnSpc>
                <a:spcPct val="120000"/>
              </a:lnSpc>
            </a:pPr>
            <a:r>
              <a:rPr lang="en-US" sz="2400" b="1">
                <a:solidFill>
                  <a:srgbClr val="C00000"/>
                </a:solidFill>
                <a:latin typeface="Arial" charset="0"/>
              </a:rPr>
              <a:t> </a:t>
            </a:r>
            <a:r>
              <a:rPr lang="en-US" sz="2400" b="1">
                <a:solidFill>
                  <a:srgbClr val="0000FF"/>
                </a:solidFill>
                <a:latin typeface="Arial" charset="0"/>
              </a:rPr>
              <a:t>= 4400 +</a:t>
            </a:r>
            <a:r>
              <a:rPr lang="en-US" sz="2400" b="1">
                <a:latin typeface="Arial" charset="0"/>
              </a:rPr>
              <a:t>       </a:t>
            </a:r>
            <a:r>
              <a:rPr lang="en-US" sz="2400" b="1">
                <a:solidFill>
                  <a:srgbClr val="C00000"/>
                </a:solidFill>
                <a:latin typeface="Arial" charset="0"/>
              </a:rPr>
              <a:t>2400</a:t>
            </a:r>
            <a:r>
              <a:rPr lang="en-US" sz="2400" b="1">
                <a:latin typeface="Arial" charset="0"/>
              </a:rPr>
              <a:t> </a:t>
            </a:r>
          </a:p>
          <a:p>
            <a:pPr eaLnBrk="1" hangingPunct="1">
              <a:lnSpc>
                <a:spcPct val="120000"/>
              </a:lnSpc>
            </a:pPr>
            <a:r>
              <a:rPr lang="en-US" sz="2400" b="1">
                <a:solidFill>
                  <a:srgbClr val="0000FF"/>
                </a:solidFill>
                <a:latin typeface="Arial" charset="0"/>
              </a:rPr>
              <a:t> = 6800 </a:t>
            </a:r>
          </a:p>
        </p:txBody>
      </p:sp>
      <p:sp>
        <p:nvSpPr>
          <p:cNvPr id="72725" name="Text Box 21"/>
          <p:cNvSpPr txBox="1">
            <a:spLocks noChangeArrowheads="1"/>
          </p:cNvSpPr>
          <p:nvPr/>
        </p:nvSpPr>
        <p:spPr bwMode="auto">
          <a:xfrm>
            <a:off x="3276600" y="2036763"/>
            <a:ext cx="290195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/>
            <a:r>
              <a:rPr lang="en-US" sz="2800" b="1">
                <a:solidFill>
                  <a:srgbClr val="009900"/>
                </a:solidFill>
              </a:rPr>
              <a:t>3254 + 146 + 1698</a:t>
            </a:r>
          </a:p>
        </p:txBody>
      </p:sp>
      <p:sp>
        <p:nvSpPr>
          <p:cNvPr id="3" name="Rectangle 13"/>
          <p:cNvSpPr>
            <a:spLocks noChangeArrowheads="1"/>
          </p:cNvSpPr>
          <p:nvPr/>
        </p:nvSpPr>
        <p:spPr bwMode="auto">
          <a:xfrm>
            <a:off x="1128713" y="2971800"/>
            <a:ext cx="3429000" cy="1844675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1" hangingPunct="1">
              <a:lnSpc>
                <a:spcPct val="120000"/>
              </a:lnSpc>
            </a:pPr>
            <a:r>
              <a:rPr lang="en-US" sz="2000" b="1">
                <a:solidFill>
                  <a:srgbClr val="0000FF"/>
                </a:solidFill>
                <a:latin typeface=".VnArial" pitchFamily="34" charset="0"/>
              </a:rPr>
              <a:t>    </a:t>
            </a:r>
            <a:r>
              <a:rPr lang="en-US" sz="2400" b="1">
                <a:solidFill>
                  <a:srgbClr val="0000FF"/>
                </a:solidFill>
                <a:latin typeface=".VnArial" pitchFamily="34" charset="0"/>
              </a:rPr>
              <a:t>4400 + 2148 + 252</a:t>
            </a:r>
          </a:p>
          <a:p>
            <a:pPr eaLnBrk="1" hangingPunct="1">
              <a:lnSpc>
                <a:spcPct val="120000"/>
              </a:lnSpc>
            </a:pPr>
            <a:r>
              <a:rPr lang="en-US" sz="2400" b="1">
                <a:solidFill>
                  <a:srgbClr val="0000FF"/>
                </a:solidFill>
                <a:latin typeface=".VnArial" pitchFamily="34" charset="0"/>
              </a:rPr>
              <a:t> = </a:t>
            </a:r>
            <a:r>
              <a:rPr lang="en-US" sz="2400" b="1">
                <a:solidFill>
                  <a:srgbClr val="C00000"/>
                </a:solidFill>
                <a:latin typeface=".VnArial" pitchFamily="34" charset="0"/>
              </a:rPr>
              <a:t>(</a:t>
            </a:r>
            <a:r>
              <a:rPr lang="en-US" sz="2400" b="1">
                <a:solidFill>
                  <a:srgbClr val="C00000"/>
                </a:solidFill>
                <a:latin typeface="Arial" charset="0"/>
              </a:rPr>
              <a:t>4400 +</a:t>
            </a:r>
            <a:r>
              <a:rPr lang="en-US" sz="2400" b="1">
                <a:latin typeface="Arial" charset="0"/>
              </a:rPr>
              <a:t> </a:t>
            </a:r>
            <a:r>
              <a:rPr lang="en-US" sz="2400" b="1">
                <a:solidFill>
                  <a:srgbClr val="C00000"/>
                </a:solidFill>
                <a:latin typeface="Arial" charset="0"/>
              </a:rPr>
              <a:t>2148) </a:t>
            </a:r>
            <a:r>
              <a:rPr lang="en-US" sz="2400" b="1">
                <a:solidFill>
                  <a:srgbClr val="0000FF"/>
                </a:solidFill>
                <a:latin typeface="Arial" charset="0"/>
              </a:rPr>
              <a:t>+ 252 </a:t>
            </a:r>
          </a:p>
          <a:p>
            <a:pPr eaLnBrk="1" hangingPunct="1">
              <a:lnSpc>
                <a:spcPct val="120000"/>
              </a:lnSpc>
            </a:pPr>
            <a:r>
              <a:rPr lang="en-US" sz="2400" b="1">
                <a:solidFill>
                  <a:srgbClr val="0000FF"/>
                </a:solidFill>
                <a:latin typeface="Arial" charset="0"/>
              </a:rPr>
              <a:t> =         </a:t>
            </a:r>
            <a:r>
              <a:rPr lang="en-US" sz="2400" b="1">
                <a:solidFill>
                  <a:srgbClr val="C00000"/>
                </a:solidFill>
                <a:latin typeface="Arial" charset="0"/>
              </a:rPr>
              <a:t>6548       </a:t>
            </a:r>
            <a:r>
              <a:rPr lang="en-US" sz="2400" b="1">
                <a:solidFill>
                  <a:srgbClr val="0000FF"/>
                </a:solidFill>
                <a:latin typeface="Arial" charset="0"/>
              </a:rPr>
              <a:t>+ 252</a:t>
            </a:r>
          </a:p>
          <a:p>
            <a:pPr eaLnBrk="1" hangingPunct="1">
              <a:lnSpc>
                <a:spcPct val="120000"/>
              </a:lnSpc>
            </a:pPr>
            <a:r>
              <a:rPr lang="en-US" sz="2400" b="1">
                <a:solidFill>
                  <a:srgbClr val="0000FF"/>
                </a:solidFill>
                <a:latin typeface="Arial" charset="0"/>
              </a:rPr>
              <a:t> =  6800 </a:t>
            </a:r>
          </a:p>
        </p:txBody>
      </p:sp>
      <p:sp>
        <p:nvSpPr>
          <p:cNvPr id="72728" name="Text Box 24"/>
          <p:cNvSpPr txBox="1">
            <a:spLocks noChangeArrowheads="1"/>
          </p:cNvSpPr>
          <p:nvPr/>
        </p:nvSpPr>
        <p:spPr bwMode="auto">
          <a:xfrm>
            <a:off x="3221038" y="2057400"/>
            <a:ext cx="29019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/>
            <a:r>
              <a:rPr lang="en-US" sz="2800" b="1">
                <a:solidFill>
                  <a:srgbClr val="009900"/>
                </a:solidFill>
              </a:rPr>
              <a:t>4400 + 2148 + 252</a:t>
            </a:r>
          </a:p>
        </p:txBody>
      </p:sp>
      <p:sp>
        <p:nvSpPr>
          <p:cNvPr id="72729" name="Text Box 25"/>
          <p:cNvSpPr txBox="1">
            <a:spLocks noChangeArrowheads="1"/>
          </p:cNvSpPr>
          <p:nvPr/>
        </p:nvSpPr>
        <p:spPr bwMode="auto">
          <a:xfrm>
            <a:off x="3200400" y="2057400"/>
            <a:ext cx="27241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/>
            <a:r>
              <a:rPr lang="en-US" sz="2800" b="1">
                <a:solidFill>
                  <a:srgbClr val="009900"/>
                </a:solidFill>
              </a:rPr>
              <a:t>921 + 898 + 2079</a:t>
            </a:r>
          </a:p>
        </p:txBody>
      </p:sp>
      <p:sp>
        <p:nvSpPr>
          <p:cNvPr id="4" name="Rectangle 13"/>
          <p:cNvSpPr>
            <a:spLocks noChangeArrowheads="1"/>
          </p:cNvSpPr>
          <p:nvPr/>
        </p:nvSpPr>
        <p:spPr bwMode="auto">
          <a:xfrm>
            <a:off x="1219200" y="2971800"/>
            <a:ext cx="3429000" cy="1844675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1" hangingPunct="1">
              <a:lnSpc>
                <a:spcPct val="120000"/>
              </a:lnSpc>
            </a:pPr>
            <a:r>
              <a:rPr lang="en-US" sz="2000" b="1">
                <a:solidFill>
                  <a:srgbClr val="0000FF"/>
                </a:solidFill>
                <a:latin typeface=".VnArial" pitchFamily="34" charset="0"/>
              </a:rPr>
              <a:t>    </a:t>
            </a:r>
            <a:r>
              <a:rPr lang="en-US" sz="2400" b="1">
                <a:solidFill>
                  <a:srgbClr val="0000FF"/>
                </a:solidFill>
                <a:latin typeface=".VnArial" pitchFamily="34" charset="0"/>
              </a:rPr>
              <a:t>921 + 898 + 2079</a:t>
            </a:r>
          </a:p>
          <a:p>
            <a:pPr eaLnBrk="1" hangingPunct="1">
              <a:lnSpc>
                <a:spcPct val="120000"/>
              </a:lnSpc>
            </a:pPr>
            <a:r>
              <a:rPr lang="en-US" sz="2400" b="1">
                <a:solidFill>
                  <a:srgbClr val="0000FF"/>
                </a:solidFill>
                <a:latin typeface=".VnArial" pitchFamily="34" charset="0"/>
              </a:rPr>
              <a:t> = </a:t>
            </a:r>
            <a:r>
              <a:rPr lang="en-US" sz="2400" b="1">
                <a:solidFill>
                  <a:srgbClr val="C00000"/>
                </a:solidFill>
                <a:latin typeface=".VnArial" pitchFamily="34" charset="0"/>
              </a:rPr>
              <a:t>(921 + 898)</a:t>
            </a:r>
            <a:r>
              <a:rPr lang="en-US" sz="2400" b="1">
                <a:solidFill>
                  <a:srgbClr val="0000FF"/>
                </a:solidFill>
                <a:latin typeface=".VnArial" pitchFamily="34" charset="0"/>
              </a:rPr>
              <a:t> + 2079</a:t>
            </a:r>
          </a:p>
          <a:p>
            <a:pPr eaLnBrk="1" hangingPunct="1">
              <a:lnSpc>
                <a:spcPct val="120000"/>
              </a:lnSpc>
            </a:pPr>
            <a:r>
              <a:rPr lang="en-US" sz="2400" b="1">
                <a:solidFill>
                  <a:srgbClr val="0000FF"/>
                </a:solidFill>
                <a:latin typeface="Arial" charset="0"/>
              </a:rPr>
              <a:t> =       </a:t>
            </a:r>
            <a:r>
              <a:rPr lang="en-US" sz="2400" b="1">
                <a:solidFill>
                  <a:srgbClr val="C00000"/>
                </a:solidFill>
                <a:latin typeface="Arial" charset="0"/>
              </a:rPr>
              <a:t>1819      </a:t>
            </a:r>
            <a:r>
              <a:rPr lang="en-US" sz="2400" b="1">
                <a:solidFill>
                  <a:srgbClr val="0000FF"/>
                </a:solidFill>
                <a:latin typeface="Arial" charset="0"/>
              </a:rPr>
              <a:t>+ 2079</a:t>
            </a:r>
          </a:p>
          <a:p>
            <a:pPr eaLnBrk="1" hangingPunct="1">
              <a:lnSpc>
                <a:spcPct val="120000"/>
              </a:lnSpc>
            </a:pPr>
            <a:r>
              <a:rPr lang="en-US" sz="2400" b="1">
                <a:solidFill>
                  <a:srgbClr val="0000FF"/>
                </a:solidFill>
                <a:latin typeface="Arial" charset="0"/>
              </a:rPr>
              <a:t> =  3898</a:t>
            </a:r>
          </a:p>
        </p:txBody>
      </p:sp>
      <p:sp>
        <p:nvSpPr>
          <p:cNvPr id="5" name="Rectangle 13"/>
          <p:cNvSpPr>
            <a:spLocks noChangeArrowheads="1"/>
          </p:cNvSpPr>
          <p:nvPr/>
        </p:nvSpPr>
        <p:spPr bwMode="auto">
          <a:xfrm>
            <a:off x="5334000" y="4098925"/>
            <a:ext cx="3429000" cy="1844675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1" hangingPunct="1">
              <a:lnSpc>
                <a:spcPct val="120000"/>
              </a:lnSpc>
            </a:pPr>
            <a:r>
              <a:rPr lang="en-US" sz="2000" b="1">
                <a:solidFill>
                  <a:srgbClr val="0000FF"/>
                </a:solidFill>
                <a:latin typeface=".VnArial" pitchFamily="34" charset="0"/>
              </a:rPr>
              <a:t>    </a:t>
            </a:r>
            <a:r>
              <a:rPr lang="en-US" sz="2400" b="1">
                <a:solidFill>
                  <a:srgbClr val="0000FF"/>
                </a:solidFill>
                <a:latin typeface=".VnArial" pitchFamily="34" charset="0"/>
              </a:rPr>
              <a:t>921 + 898 + 2079</a:t>
            </a:r>
          </a:p>
          <a:p>
            <a:pPr eaLnBrk="1" hangingPunct="1">
              <a:lnSpc>
                <a:spcPct val="120000"/>
              </a:lnSpc>
            </a:pPr>
            <a:r>
              <a:rPr lang="en-US" sz="2400" b="1">
                <a:solidFill>
                  <a:srgbClr val="0000FF"/>
                </a:solidFill>
                <a:latin typeface=".VnArial" pitchFamily="34" charset="0"/>
              </a:rPr>
              <a:t> = </a:t>
            </a:r>
            <a:r>
              <a:rPr lang="en-US" sz="2400" b="1">
                <a:solidFill>
                  <a:srgbClr val="C00000"/>
                </a:solidFill>
                <a:latin typeface=".VnArial" pitchFamily="34" charset="0"/>
              </a:rPr>
              <a:t>(921 + 2079)</a:t>
            </a:r>
            <a:r>
              <a:rPr lang="en-US" sz="2400" b="1">
                <a:solidFill>
                  <a:srgbClr val="0000FF"/>
                </a:solidFill>
                <a:latin typeface=".VnArial" pitchFamily="34" charset="0"/>
              </a:rPr>
              <a:t> + 898</a:t>
            </a:r>
          </a:p>
          <a:p>
            <a:pPr eaLnBrk="1" hangingPunct="1">
              <a:lnSpc>
                <a:spcPct val="120000"/>
              </a:lnSpc>
            </a:pPr>
            <a:r>
              <a:rPr lang="en-US" sz="2400" b="1">
                <a:solidFill>
                  <a:srgbClr val="0000FF"/>
                </a:solidFill>
                <a:latin typeface="Arial" charset="0"/>
              </a:rPr>
              <a:t> =       </a:t>
            </a:r>
            <a:r>
              <a:rPr lang="en-US" sz="2400" b="1">
                <a:solidFill>
                  <a:srgbClr val="C00000"/>
                </a:solidFill>
                <a:latin typeface="Arial" charset="0"/>
              </a:rPr>
              <a:t>3000       </a:t>
            </a:r>
            <a:r>
              <a:rPr lang="en-US" sz="2400" b="1">
                <a:solidFill>
                  <a:srgbClr val="0000FF"/>
                </a:solidFill>
                <a:latin typeface="Arial" charset="0"/>
              </a:rPr>
              <a:t>+ 898</a:t>
            </a:r>
          </a:p>
          <a:p>
            <a:pPr eaLnBrk="1" hangingPunct="1">
              <a:lnSpc>
                <a:spcPct val="120000"/>
              </a:lnSpc>
            </a:pPr>
            <a:r>
              <a:rPr lang="en-US" sz="2400" b="1">
                <a:solidFill>
                  <a:srgbClr val="0000FF"/>
                </a:solidFill>
                <a:latin typeface="Arial" charset="0"/>
              </a:rPr>
              <a:t> =  3898</a:t>
            </a:r>
          </a:p>
        </p:txBody>
      </p:sp>
      <p:sp>
        <p:nvSpPr>
          <p:cNvPr id="6" name="Rectangle 13"/>
          <p:cNvSpPr>
            <a:spLocks noChangeArrowheads="1"/>
          </p:cNvSpPr>
          <p:nvPr/>
        </p:nvSpPr>
        <p:spPr bwMode="auto">
          <a:xfrm>
            <a:off x="1219200" y="2971800"/>
            <a:ext cx="3429000" cy="1844675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1" hangingPunct="1">
              <a:lnSpc>
                <a:spcPct val="120000"/>
              </a:lnSpc>
            </a:pPr>
            <a:r>
              <a:rPr lang="en-US" sz="2000" b="1">
                <a:solidFill>
                  <a:srgbClr val="0000FF"/>
                </a:solidFill>
                <a:latin typeface=".VnArial" pitchFamily="34" charset="0"/>
              </a:rPr>
              <a:t>    </a:t>
            </a:r>
            <a:r>
              <a:rPr lang="en-US" sz="2400" b="1">
                <a:solidFill>
                  <a:srgbClr val="0000FF"/>
                </a:solidFill>
                <a:latin typeface=".VnArial" pitchFamily="34" charset="0"/>
              </a:rPr>
              <a:t>1255 + 436 + 145</a:t>
            </a:r>
          </a:p>
          <a:p>
            <a:pPr eaLnBrk="1" hangingPunct="1">
              <a:lnSpc>
                <a:spcPct val="120000"/>
              </a:lnSpc>
            </a:pPr>
            <a:r>
              <a:rPr lang="en-US" sz="2400" b="1">
                <a:solidFill>
                  <a:srgbClr val="0000FF"/>
                </a:solidFill>
                <a:latin typeface=".VnArial" pitchFamily="34" charset="0"/>
              </a:rPr>
              <a:t> = </a:t>
            </a:r>
            <a:r>
              <a:rPr lang="en-US" sz="2400" b="1">
                <a:solidFill>
                  <a:srgbClr val="C00000"/>
                </a:solidFill>
                <a:latin typeface=".VnArial" pitchFamily="34" charset="0"/>
              </a:rPr>
              <a:t>(1255 + 145)</a:t>
            </a:r>
            <a:r>
              <a:rPr lang="en-US" sz="2400" b="1">
                <a:solidFill>
                  <a:srgbClr val="0000FF"/>
                </a:solidFill>
                <a:latin typeface=".VnArial" pitchFamily="34" charset="0"/>
              </a:rPr>
              <a:t> + 436</a:t>
            </a:r>
          </a:p>
          <a:p>
            <a:pPr eaLnBrk="1" hangingPunct="1">
              <a:lnSpc>
                <a:spcPct val="120000"/>
              </a:lnSpc>
            </a:pPr>
            <a:r>
              <a:rPr lang="en-US" sz="2400" b="1">
                <a:solidFill>
                  <a:srgbClr val="0000FF"/>
                </a:solidFill>
                <a:latin typeface="Arial" charset="0"/>
              </a:rPr>
              <a:t> =       </a:t>
            </a:r>
            <a:r>
              <a:rPr lang="en-US" sz="2400" b="1">
                <a:solidFill>
                  <a:srgbClr val="C00000"/>
                </a:solidFill>
                <a:latin typeface="Arial" charset="0"/>
              </a:rPr>
              <a:t>1400       </a:t>
            </a:r>
            <a:r>
              <a:rPr lang="en-US" sz="2400" b="1">
                <a:solidFill>
                  <a:srgbClr val="0000FF"/>
                </a:solidFill>
                <a:latin typeface="Arial" charset="0"/>
              </a:rPr>
              <a:t>+ 436</a:t>
            </a:r>
          </a:p>
          <a:p>
            <a:pPr eaLnBrk="1" hangingPunct="1">
              <a:lnSpc>
                <a:spcPct val="120000"/>
              </a:lnSpc>
            </a:pPr>
            <a:r>
              <a:rPr lang="en-US" sz="2400" b="1">
                <a:solidFill>
                  <a:srgbClr val="0000FF"/>
                </a:solidFill>
                <a:latin typeface="Arial" charset="0"/>
              </a:rPr>
              <a:t> =  1836</a:t>
            </a:r>
          </a:p>
        </p:txBody>
      </p:sp>
      <p:sp>
        <p:nvSpPr>
          <p:cNvPr id="7" name="Rectangle 13"/>
          <p:cNvSpPr>
            <a:spLocks noChangeArrowheads="1"/>
          </p:cNvSpPr>
          <p:nvPr/>
        </p:nvSpPr>
        <p:spPr bwMode="auto">
          <a:xfrm>
            <a:off x="5334000" y="4098925"/>
            <a:ext cx="3429000" cy="1844675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1" hangingPunct="1">
              <a:lnSpc>
                <a:spcPct val="120000"/>
              </a:lnSpc>
            </a:pPr>
            <a:r>
              <a:rPr lang="en-US" sz="2000" b="1">
                <a:solidFill>
                  <a:srgbClr val="0000FF"/>
                </a:solidFill>
                <a:latin typeface=".VnArial" pitchFamily="34" charset="0"/>
              </a:rPr>
              <a:t>    </a:t>
            </a:r>
            <a:r>
              <a:rPr lang="en-US" sz="2400" b="1">
                <a:solidFill>
                  <a:srgbClr val="0000FF"/>
                </a:solidFill>
                <a:latin typeface=".VnArial" pitchFamily="34" charset="0"/>
              </a:rPr>
              <a:t>1255 + 436 + 145</a:t>
            </a:r>
          </a:p>
          <a:p>
            <a:pPr eaLnBrk="1" hangingPunct="1">
              <a:lnSpc>
                <a:spcPct val="120000"/>
              </a:lnSpc>
            </a:pPr>
            <a:r>
              <a:rPr lang="en-US" sz="2400" b="1">
                <a:solidFill>
                  <a:srgbClr val="0000FF"/>
                </a:solidFill>
                <a:latin typeface=".VnArial" pitchFamily="34" charset="0"/>
              </a:rPr>
              <a:t> = 1255 +</a:t>
            </a:r>
            <a:r>
              <a:rPr lang="en-US" sz="2400" b="1">
                <a:solidFill>
                  <a:srgbClr val="C00000"/>
                </a:solidFill>
                <a:latin typeface=".VnArial" pitchFamily="34" charset="0"/>
              </a:rPr>
              <a:t> (436 + 145)</a:t>
            </a:r>
            <a:endParaRPr lang="en-US" sz="2400" b="1">
              <a:solidFill>
                <a:srgbClr val="0000FF"/>
              </a:solidFill>
              <a:latin typeface=".VnArial" pitchFamily="34" charset="0"/>
            </a:endParaRPr>
          </a:p>
          <a:p>
            <a:pPr eaLnBrk="1" hangingPunct="1">
              <a:lnSpc>
                <a:spcPct val="120000"/>
              </a:lnSpc>
            </a:pPr>
            <a:r>
              <a:rPr lang="en-US" sz="2400" b="1">
                <a:solidFill>
                  <a:srgbClr val="0000FF"/>
                </a:solidFill>
                <a:latin typeface="Arial" charset="0"/>
              </a:rPr>
              <a:t> = 1255 +       </a:t>
            </a:r>
            <a:r>
              <a:rPr lang="en-US" sz="2400" b="1">
                <a:solidFill>
                  <a:srgbClr val="C00000"/>
                </a:solidFill>
                <a:latin typeface="Arial" charset="0"/>
              </a:rPr>
              <a:t>581 </a:t>
            </a:r>
          </a:p>
          <a:p>
            <a:pPr eaLnBrk="1" hangingPunct="1">
              <a:lnSpc>
                <a:spcPct val="120000"/>
              </a:lnSpc>
            </a:pPr>
            <a:r>
              <a:rPr lang="en-US" sz="2400" b="1">
                <a:solidFill>
                  <a:srgbClr val="0000FF"/>
                </a:solidFill>
                <a:latin typeface="Arial" charset="0"/>
              </a:rPr>
              <a:t>=  1836</a:t>
            </a:r>
          </a:p>
        </p:txBody>
      </p:sp>
      <p:sp>
        <p:nvSpPr>
          <p:cNvPr id="72734" name="Text Box 30"/>
          <p:cNvSpPr txBox="1">
            <a:spLocks noChangeArrowheads="1"/>
          </p:cNvSpPr>
          <p:nvPr/>
        </p:nvSpPr>
        <p:spPr bwMode="auto">
          <a:xfrm>
            <a:off x="3276600" y="2057400"/>
            <a:ext cx="27241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/>
            <a:r>
              <a:rPr lang="en-US" sz="2800" b="1">
                <a:solidFill>
                  <a:srgbClr val="009900"/>
                </a:solidFill>
              </a:rPr>
              <a:t>1255 + 436 + 145</a:t>
            </a:r>
          </a:p>
        </p:txBody>
      </p:sp>
      <p:sp>
        <p:nvSpPr>
          <p:cNvPr id="8" name="Rectangle 13"/>
          <p:cNvSpPr>
            <a:spLocks noChangeArrowheads="1"/>
          </p:cNvSpPr>
          <p:nvPr/>
        </p:nvSpPr>
        <p:spPr bwMode="auto">
          <a:xfrm>
            <a:off x="1219200" y="3048000"/>
            <a:ext cx="3429000" cy="1844675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1" hangingPunct="1">
              <a:lnSpc>
                <a:spcPct val="120000"/>
              </a:lnSpc>
            </a:pPr>
            <a:r>
              <a:rPr lang="en-US" sz="2000" b="1">
                <a:solidFill>
                  <a:srgbClr val="0000FF"/>
                </a:solidFill>
                <a:latin typeface=".VnArial" pitchFamily="34" charset="0"/>
              </a:rPr>
              <a:t>    </a:t>
            </a:r>
            <a:r>
              <a:rPr lang="en-US" sz="2400" b="1">
                <a:solidFill>
                  <a:srgbClr val="0000FF"/>
                </a:solidFill>
                <a:latin typeface=".VnArial" pitchFamily="34" charset="0"/>
              </a:rPr>
              <a:t>467 + 999 + 9533</a:t>
            </a:r>
          </a:p>
          <a:p>
            <a:pPr eaLnBrk="1" hangingPunct="1">
              <a:lnSpc>
                <a:spcPct val="120000"/>
              </a:lnSpc>
            </a:pPr>
            <a:r>
              <a:rPr lang="en-US" sz="2400" b="1">
                <a:solidFill>
                  <a:srgbClr val="0000FF"/>
                </a:solidFill>
                <a:latin typeface=".VnArial" pitchFamily="34" charset="0"/>
              </a:rPr>
              <a:t> = </a:t>
            </a:r>
            <a:r>
              <a:rPr lang="en-US" sz="2400" b="1">
                <a:solidFill>
                  <a:srgbClr val="C00000"/>
                </a:solidFill>
                <a:latin typeface=".VnArial" pitchFamily="34" charset="0"/>
              </a:rPr>
              <a:t>(467 + 9533)</a:t>
            </a:r>
            <a:r>
              <a:rPr lang="en-US" sz="2400" b="1">
                <a:solidFill>
                  <a:srgbClr val="0000FF"/>
                </a:solidFill>
                <a:latin typeface=".VnArial" pitchFamily="34" charset="0"/>
              </a:rPr>
              <a:t> + 999</a:t>
            </a:r>
          </a:p>
          <a:p>
            <a:pPr eaLnBrk="1" hangingPunct="1">
              <a:lnSpc>
                <a:spcPct val="120000"/>
              </a:lnSpc>
            </a:pPr>
            <a:r>
              <a:rPr lang="en-US" sz="2400" b="1">
                <a:solidFill>
                  <a:srgbClr val="0000FF"/>
                </a:solidFill>
                <a:latin typeface="Arial" charset="0"/>
              </a:rPr>
              <a:t> =       </a:t>
            </a:r>
            <a:r>
              <a:rPr lang="en-US" sz="2400" b="1">
                <a:solidFill>
                  <a:srgbClr val="C00000"/>
                </a:solidFill>
                <a:latin typeface="Arial" charset="0"/>
              </a:rPr>
              <a:t>10 000     </a:t>
            </a:r>
            <a:r>
              <a:rPr lang="en-US" sz="2400" b="1">
                <a:solidFill>
                  <a:srgbClr val="0000FF"/>
                </a:solidFill>
                <a:latin typeface="Arial" charset="0"/>
              </a:rPr>
              <a:t>+ 999</a:t>
            </a:r>
          </a:p>
          <a:p>
            <a:pPr eaLnBrk="1" hangingPunct="1">
              <a:lnSpc>
                <a:spcPct val="120000"/>
              </a:lnSpc>
            </a:pPr>
            <a:r>
              <a:rPr lang="en-US" sz="2400" b="1">
                <a:solidFill>
                  <a:srgbClr val="0000FF"/>
                </a:solidFill>
                <a:latin typeface="Arial" charset="0"/>
              </a:rPr>
              <a:t> =  10 999</a:t>
            </a:r>
          </a:p>
        </p:txBody>
      </p:sp>
      <p:sp>
        <p:nvSpPr>
          <p:cNvPr id="9" name="Rectangle 13"/>
          <p:cNvSpPr>
            <a:spLocks noChangeArrowheads="1"/>
          </p:cNvSpPr>
          <p:nvPr/>
        </p:nvSpPr>
        <p:spPr bwMode="auto">
          <a:xfrm>
            <a:off x="5334000" y="4098925"/>
            <a:ext cx="3429000" cy="1844675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1" hangingPunct="1">
              <a:lnSpc>
                <a:spcPct val="120000"/>
              </a:lnSpc>
            </a:pPr>
            <a:r>
              <a:rPr lang="en-US" sz="2000" b="1">
                <a:solidFill>
                  <a:srgbClr val="0000FF"/>
                </a:solidFill>
                <a:latin typeface=".VnArial" pitchFamily="34" charset="0"/>
              </a:rPr>
              <a:t>     </a:t>
            </a:r>
            <a:r>
              <a:rPr lang="en-US" sz="2400" b="1">
                <a:solidFill>
                  <a:srgbClr val="0000FF"/>
                </a:solidFill>
                <a:latin typeface=".VnArial" pitchFamily="34" charset="0"/>
              </a:rPr>
              <a:t>467 + 999 + 9533</a:t>
            </a:r>
          </a:p>
          <a:p>
            <a:pPr eaLnBrk="1" hangingPunct="1">
              <a:lnSpc>
                <a:spcPct val="120000"/>
              </a:lnSpc>
            </a:pPr>
            <a:r>
              <a:rPr lang="en-US" sz="2400" b="1">
                <a:solidFill>
                  <a:srgbClr val="0000FF"/>
                </a:solidFill>
                <a:latin typeface=".VnArial" pitchFamily="34" charset="0"/>
              </a:rPr>
              <a:t> = </a:t>
            </a:r>
            <a:r>
              <a:rPr lang="en-US" sz="2400" b="1">
                <a:solidFill>
                  <a:srgbClr val="C00000"/>
                </a:solidFill>
                <a:latin typeface=".VnArial" pitchFamily="34" charset="0"/>
              </a:rPr>
              <a:t>(467 + 999)</a:t>
            </a:r>
            <a:r>
              <a:rPr lang="en-US" sz="2400" b="1">
                <a:solidFill>
                  <a:srgbClr val="0000FF"/>
                </a:solidFill>
                <a:latin typeface=".VnArial" pitchFamily="34" charset="0"/>
              </a:rPr>
              <a:t> + 9533</a:t>
            </a:r>
          </a:p>
          <a:p>
            <a:pPr eaLnBrk="1" hangingPunct="1">
              <a:lnSpc>
                <a:spcPct val="120000"/>
              </a:lnSpc>
            </a:pPr>
            <a:r>
              <a:rPr lang="en-US" sz="2400" b="1">
                <a:solidFill>
                  <a:srgbClr val="0000FF"/>
                </a:solidFill>
                <a:latin typeface="Arial" charset="0"/>
              </a:rPr>
              <a:t> =       </a:t>
            </a:r>
            <a:r>
              <a:rPr lang="en-US" sz="2400" b="1">
                <a:solidFill>
                  <a:srgbClr val="C00000"/>
                </a:solidFill>
                <a:latin typeface="Arial" charset="0"/>
              </a:rPr>
              <a:t>1466     </a:t>
            </a:r>
            <a:r>
              <a:rPr lang="en-US" sz="2400" b="1">
                <a:solidFill>
                  <a:srgbClr val="0000FF"/>
                </a:solidFill>
                <a:latin typeface="Arial" charset="0"/>
              </a:rPr>
              <a:t>+ 9533</a:t>
            </a:r>
          </a:p>
          <a:p>
            <a:pPr eaLnBrk="1" hangingPunct="1">
              <a:lnSpc>
                <a:spcPct val="120000"/>
              </a:lnSpc>
            </a:pPr>
            <a:r>
              <a:rPr lang="en-US" sz="2400" b="1">
                <a:solidFill>
                  <a:srgbClr val="0000FF"/>
                </a:solidFill>
                <a:latin typeface="Arial" charset="0"/>
              </a:rPr>
              <a:t> =  10 999</a:t>
            </a:r>
          </a:p>
        </p:txBody>
      </p:sp>
      <p:sp>
        <p:nvSpPr>
          <p:cNvPr id="72737" name="Text Box 33"/>
          <p:cNvSpPr txBox="1">
            <a:spLocks noChangeArrowheads="1"/>
          </p:cNvSpPr>
          <p:nvPr/>
        </p:nvSpPr>
        <p:spPr bwMode="auto">
          <a:xfrm>
            <a:off x="3276600" y="2057400"/>
            <a:ext cx="27241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/>
            <a:r>
              <a:rPr lang="en-US" sz="2800" b="1">
                <a:solidFill>
                  <a:srgbClr val="009900"/>
                </a:solidFill>
              </a:rPr>
              <a:t>467 + 999 + 9533</a:t>
            </a:r>
          </a:p>
        </p:txBody>
      </p:sp>
      <p:sp>
        <p:nvSpPr>
          <p:cNvPr id="72724" name="AutoShape 20"/>
          <p:cNvSpPr>
            <a:spLocks noChangeArrowheads="1"/>
          </p:cNvSpPr>
          <p:nvPr/>
        </p:nvSpPr>
        <p:spPr bwMode="auto">
          <a:xfrm>
            <a:off x="4724400" y="3473450"/>
            <a:ext cx="990600" cy="914400"/>
          </a:xfrm>
          <a:prstGeom prst="star5">
            <a:avLst/>
          </a:prstGeom>
          <a:solidFill>
            <a:srgbClr val="0066FF"/>
          </a:solidFill>
          <a:ln w="9525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3600" b="1"/>
              <a:t>2</a:t>
            </a:r>
          </a:p>
        </p:txBody>
      </p:sp>
      <p:sp>
        <p:nvSpPr>
          <p:cNvPr id="72723" name="AutoShape 19"/>
          <p:cNvSpPr>
            <a:spLocks noChangeArrowheads="1"/>
          </p:cNvSpPr>
          <p:nvPr/>
        </p:nvSpPr>
        <p:spPr bwMode="auto">
          <a:xfrm>
            <a:off x="609600" y="2438400"/>
            <a:ext cx="990600" cy="914400"/>
          </a:xfrm>
          <a:prstGeom prst="star5">
            <a:avLst/>
          </a:prstGeom>
          <a:solidFill>
            <a:srgbClr val="0066FF"/>
          </a:solidFill>
          <a:ln w="9525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3600" b="1"/>
              <a:t>1</a:t>
            </a:r>
          </a:p>
        </p:txBody>
      </p:sp>
      <p:sp>
        <p:nvSpPr>
          <p:cNvPr id="72738" name="Text Box 34"/>
          <p:cNvSpPr txBox="1">
            <a:spLocks noChangeArrowheads="1"/>
          </p:cNvSpPr>
          <p:nvPr/>
        </p:nvSpPr>
        <p:spPr bwMode="auto">
          <a:xfrm>
            <a:off x="112713" y="1308100"/>
            <a:ext cx="1019175" cy="488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/>
            <a:r>
              <a:rPr lang="en-US" sz="2600" b="1" i="1" u="sng">
                <a:solidFill>
                  <a:srgbClr val="CC00FF"/>
                </a:solidFill>
                <a:latin typeface="Times New Roman" pitchFamily="18" charset="0"/>
              </a:rPr>
              <a:t>Bài 1</a:t>
            </a:r>
            <a:r>
              <a:rPr lang="en-US" sz="2600" b="1" i="1">
                <a:solidFill>
                  <a:srgbClr val="CC00FF"/>
                </a:solidFill>
                <a:latin typeface="Times New Roman" pitchFamily="18" charset="0"/>
              </a:rPr>
              <a:t>: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27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27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727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727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727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727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1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8" presetClass="entr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4" dur="1000"/>
                                        <p:tgtEl>
                                          <p:spTgt spid="727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1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1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1" dur="1000"/>
                                        <p:tgtEl>
                                          <p:spTgt spid="5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4" dur="1000"/>
                                        <p:tgtEl>
                                          <p:spTgt spid="727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3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3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4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4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43" dur="indefinite"/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44" dur="indefinite"/>
                                        <p:tgtEl>
                                          <p:spTgt spid="5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8" dur="500"/>
                                        <p:tgtEl>
                                          <p:spTgt spid="727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27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9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9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4" dur="500"/>
                                        <p:tgtEl>
                                          <p:spTgt spid="51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51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51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2" dur="1000"/>
                                        <p:tgtEl>
                                          <p:spTgt spid="5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727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727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727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9" presetClass="emph" presetSubtype="0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76" dur="indefinite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77" dur="indefinite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22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79" dur="500" fill="hold"/>
                                        <p:tgtEl>
                                          <p:spTgt spid="513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80" dur="500" fill="hold"/>
                                        <p:tgtEl>
                                          <p:spTgt spid="513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81" dur="500" fill="hold"/>
                                        <p:tgtEl>
                                          <p:spTgt spid="513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82" dur="500" fill="hold"/>
                                        <p:tgtEl>
                                          <p:spTgt spid="513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6" dur="500"/>
                                        <p:tgtEl>
                                          <p:spTgt spid="727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27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8" presetID="9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9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2" dur="500"/>
                                        <p:tgtEl>
                                          <p:spTgt spid="51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 nodeType="clickPar">
                      <p:stCondLst>
                        <p:cond delay="indefinite"/>
                      </p:stCondLst>
                      <p:childTnLst>
                        <p:par>
                          <p:cTn id="9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727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500" fill="hold"/>
                                        <p:tgtEl>
                                          <p:spTgt spid="727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0" dur="500"/>
                                        <p:tgtEl>
                                          <p:spTgt spid="727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05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6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1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 nodeType="clickPar">
                      <p:stCondLst>
                        <p:cond delay="indefinite"/>
                      </p:stCondLst>
                      <p:childTnLst>
                        <p:par>
                          <p:cTn id="1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3" presetID="9" presetClass="emph" presetSubtype="0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14" dur="indefinite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15" dur="indefinite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6" presetID="22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1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1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1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 nodeType="clickPar">
                      <p:stCondLst>
                        <p:cond delay="indefinite"/>
                      </p:stCondLst>
                      <p:childTnLst>
                        <p:par>
                          <p:cTn id="1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3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4" dur="500"/>
                                        <p:tgtEl>
                                          <p:spTgt spid="727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27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6" presetID="9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9" presetID="9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 nodeType="clickPar">
                      <p:stCondLst>
                        <p:cond delay="indefinite"/>
                      </p:stCondLst>
                      <p:childTnLst>
                        <p:par>
                          <p:cTn id="1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4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6" dur="500" fill="hold"/>
                                        <p:tgtEl>
                                          <p:spTgt spid="727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7" dur="500" fill="hold"/>
                                        <p:tgtEl>
                                          <p:spTgt spid="727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8" dur="500"/>
                                        <p:tgtEl>
                                          <p:spTgt spid="727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9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3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4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8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" fill="hold" nodeType="clickPar">
                      <p:stCondLst>
                        <p:cond delay="indefinite"/>
                      </p:stCondLst>
                      <p:childTnLst>
                        <p:par>
                          <p:cTn id="1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1" presetID="22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5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5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5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15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6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57" dur="indefinite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58" dur="indefinite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 nodeType="clickPar">
                      <p:stCondLst>
                        <p:cond delay="indefinite"/>
                      </p:stCondLst>
                      <p:childTnLst>
                        <p:par>
                          <p:cTn id="1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1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2" dur="500"/>
                                        <p:tgtEl>
                                          <p:spTgt spid="727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27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4" presetID="9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7" presetID="9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0" fill="hold" nodeType="clickPar">
                      <p:stCondLst>
                        <p:cond delay="indefinite"/>
                      </p:stCondLst>
                      <p:childTnLst>
                        <p:par>
                          <p:cTn id="1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4" dur="500" fill="hold"/>
                                        <p:tgtEl>
                                          <p:spTgt spid="727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5" dur="500" fill="hold"/>
                                        <p:tgtEl>
                                          <p:spTgt spid="727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6" dur="500"/>
                                        <p:tgtEl>
                                          <p:spTgt spid="727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7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81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2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86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7" fill="hold" nodeType="clickPar">
                      <p:stCondLst>
                        <p:cond delay="indefinite"/>
                      </p:stCondLst>
                      <p:childTnLst>
                        <p:par>
                          <p:cTn id="1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9" presetID="9" presetClass="emph" presetSubtype="0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90" dur="indefinite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91" dur="indefinite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2" presetID="22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9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9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9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19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7" fill="hold" nodeType="clickPar">
                      <p:stCondLst>
                        <p:cond delay="indefinite"/>
                      </p:stCondLst>
                      <p:childTnLst>
                        <p:par>
                          <p:cTn id="19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9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00" dur="500"/>
                                        <p:tgtEl>
                                          <p:spTgt spid="727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27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2" presetID="9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0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5" presetID="9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0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8" fill="hold" nodeType="clickPar">
                      <p:stCondLst>
                        <p:cond delay="indefinite"/>
                      </p:stCondLst>
                      <p:childTnLst>
                        <p:par>
                          <p:cTn id="20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2" dur="500" fill="hold"/>
                                        <p:tgtEl>
                                          <p:spTgt spid="727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3" dur="500" fill="hold"/>
                                        <p:tgtEl>
                                          <p:spTgt spid="727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4" dur="500"/>
                                        <p:tgtEl>
                                          <p:spTgt spid="727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5" grpId="0" animBg="1"/>
      <p:bldP spid="5125" grpId="1" animBg="1"/>
      <p:bldP spid="5125" grpId="2" animBg="1"/>
      <p:bldP spid="72726" grpId="0" animBg="1"/>
      <p:bldP spid="2" grpId="0" animBg="1"/>
      <p:bldP spid="2" grpId="1" animBg="1"/>
      <p:bldP spid="2" grpId="2" animBg="1"/>
      <p:bldP spid="5133" grpId="0" animBg="1"/>
      <p:bldP spid="5133" grpId="1" animBg="1"/>
      <p:bldP spid="5133" grpId="2" animBg="1"/>
      <p:bldP spid="72725" grpId="0"/>
      <p:bldP spid="72725" grpId="1"/>
      <p:bldP spid="3" grpId="0" animBg="1"/>
      <p:bldP spid="3" grpId="1" animBg="1"/>
      <p:bldP spid="3" grpId="2" animBg="1"/>
      <p:bldP spid="72728" grpId="0"/>
      <p:bldP spid="72728" grpId="1"/>
      <p:bldP spid="72729" grpId="0"/>
      <p:bldP spid="72729" grpId="1"/>
      <p:bldP spid="4" grpId="0" animBg="1"/>
      <p:bldP spid="4" grpId="1" animBg="1"/>
      <p:bldP spid="4" grpId="2" animBg="1"/>
      <p:bldP spid="5" grpId="0" animBg="1"/>
      <p:bldP spid="5" grpId="1" animBg="1"/>
      <p:bldP spid="5" grpId="2" animBg="1"/>
      <p:bldP spid="6" grpId="0" animBg="1"/>
      <p:bldP spid="6" grpId="1" animBg="1"/>
      <p:bldP spid="6" grpId="2" animBg="1"/>
      <p:bldP spid="7" grpId="0" animBg="1"/>
      <p:bldP spid="7" grpId="1" animBg="1"/>
      <p:bldP spid="7" grpId="2" animBg="1"/>
      <p:bldP spid="72734" grpId="0"/>
      <p:bldP spid="72734" grpId="1"/>
      <p:bldP spid="8" grpId="0" animBg="1"/>
      <p:bldP spid="8" grpId="1" animBg="1"/>
      <p:bldP spid="8" grpId="2" animBg="1"/>
      <p:bldP spid="9" grpId="0" animBg="1"/>
      <p:bldP spid="9" grpId="1" animBg="1"/>
      <p:bldP spid="9" grpId="2" animBg="1"/>
      <p:bldP spid="72737" grpId="0"/>
      <p:bldP spid="72737" grpId="1"/>
      <p:bldP spid="72724" grpId="0" animBg="1"/>
      <p:bldP spid="72723" grpId="1" animBg="1"/>
      <p:bldP spid="72738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PRESENTER" val="7f1349985f97a475b6981e2c24306f5ccd3c8acf"/>
</p:tagLst>
</file>

<file path=ppt/theme/theme1.xml><?xml version="1.0" encoding="utf-8"?>
<a:theme xmlns:a="http://schemas.openxmlformats.org/drawingml/2006/main" name="Stream">
  <a:themeElements>
    <a:clrScheme name="Stream 1">
      <a:dk1>
        <a:srgbClr val="000514"/>
      </a:dk1>
      <a:lt1>
        <a:srgbClr val="FFFFFF"/>
      </a:lt1>
      <a:dk2>
        <a:srgbClr val="003399"/>
      </a:dk2>
      <a:lt2>
        <a:srgbClr val="E5E5FF"/>
      </a:lt2>
      <a:accent1>
        <a:srgbClr val="0099CC"/>
      </a:accent1>
      <a:accent2>
        <a:srgbClr val="A886E0"/>
      </a:accent2>
      <a:accent3>
        <a:srgbClr val="AAADCA"/>
      </a:accent3>
      <a:accent4>
        <a:srgbClr val="DADADA"/>
      </a:accent4>
      <a:accent5>
        <a:srgbClr val="AACAE2"/>
      </a:accent5>
      <a:accent6>
        <a:srgbClr val="9879CB"/>
      </a:accent6>
      <a:hlink>
        <a:srgbClr val="FFCC00"/>
      </a:hlink>
      <a:folHlink>
        <a:srgbClr val="FFFFCC"/>
      </a:folHlink>
    </a:clrScheme>
    <a:fontScheme name="Stream">
      <a:majorFont>
        <a:latin typeface=".VnTime"/>
        <a:ea typeface=""/>
        <a:cs typeface=""/>
      </a:majorFont>
      <a:minorFont>
        <a:latin typeface=".VnTime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.VnTime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.VnTime" pitchFamily="34" charset="0"/>
          </a:defRPr>
        </a:defPPr>
      </a:lstStyle>
    </a:lnDef>
  </a:objectDefaults>
  <a:extraClrSchemeLst>
    <a:extraClrScheme>
      <a:clrScheme name="Stream 1">
        <a:dk1>
          <a:srgbClr val="000514"/>
        </a:dk1>
        <a:lt1>
          <a:srgbClr val="FFFFFF"/>
        </a:lt1>
        <a:dk2>
          <a:srgbClr val="003399"/>
        </a:dk2>
        <a:lt2>
          <a:srgbClr val="E5E5FF"/>
        </a:lt2>
        <a:accent1>
          <a:srgbClr val="0099CC"/>
        </a:accent1>
        <a:accent2>
          <a:srgbClr val="A886E0"/>
        </a:accent2>
        <a:accent3>
          <a:srgbClr val="AAADCA"/>
        </a:accent3>
        <a:accent4>
          <a:srgbClr val="DADADA"/>
        </a:accent4>
        <a:accent5>
          <a:srgbClr val="AACAE2"/>
        </a:accent5>
        <a:accent6>
          <a:srgbClr val="9879CB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2">
        <a:dk1>
          <a:srgbClr val="3E3E5C"/>
        </a:dk1>
        <a:lt1>
          <a:srgbClr val="FFFFFF"/>
        </a:lt1>
        <a:dk2>
          <a:srgbClr val="666699"/>
        </a:dk2>
        <a:lt2>
          <a:srgbClr val="DFDFE9"/>
        </a:lt2>
        <a:accent1>
          <a:srgbClr val="CC66FF"/>
        </a:accent1>
        <a:accent2>
          <a:srgbClr val="679ACD"/>
        </a:accent2>
        <a:accent3>
          <a:srgbClr val="B8B8CA"/>
        </a:accent3>
        <a:accent4>
          <a:srgbClr val="DADADA"/>
        </a:accent4>
        <a:accent5>
          <a:srgbClr val="E2B8FF"/>
        </a:accent5>
        <a:accent6>
          <a:srgbClr val="5D8BBA"/>
        </a:accent6>
        <a:hlink>
          <a:srgbClr val="CCE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3">
        <a:dk1>
          <a:srgbClr val="2A5400"/>
        </a:dk1>
        <a:lt1>
          <a:srgbClr val="FFFFFF"/>
        </a:lt1>
        <a:dk2>
          <a:srgbClr val="4A9400"/>
        </a:dk2>
        <a:lt2>
          <a:srgbClr val="BAE8BA"/>
        </a:lt2>
        <a:accent1>
          <a:srgbClr val="33CC33"/>
        </a:accent1>
        <a:accent2>
          <a:srgbClr val="99CC00"/>
        </a:accent2>
        <a:accent3>
          <a:srgbClr val="B1C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99FF33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4">
        <a:dk1>
          <a:srgbClr val="000000"/>
        </a:dk1>
        <a:lt1>
          <a:srgbClr val="FFFFFF"/>
        </a:lt1>
        <a:dk2>
          <a:srgbClr val="51596D"/>
        </a:dk2>
        <a:lt2>
          <a:srgbClr val="DDDDDD"/>
        </a:lt2>
        <a:accent1>
          <a:srgbClr val="787E8A"/>
        </a:accent1>
        <a:accent2>
          <a:srgbClr val="339966"/>
        </a:accent2>
        <a:accent3>
          <a:srgbClr val="B3B5BA"/>
        </a:accent3>
        <a:accent4>
          <a:srgbClr val="DADADA"/>
        </a:accent4>
        <a:accent5>
          <a:srgbClr val="BEC0C4"/>
        </a:accent5>
        <a:accent6>
          <a:srgbClr val="2D8A5C"/>
        </a:accent6>
        <a:hlink>
          <a:srgbClr val="00FFFF"/>
        </a:hlink>
        <a:folHlink>
          <a:srgbClr val="74B6D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5">
        <a:dk1>
          <a:srgbClr val="5C1F00"/>
        </a:dk1>
        <a:lt1>
          <a:srgbClr val="FFFFFF"/>
        </a:lt1>
        <a:dk2>
          <a:srgbClr val="8C0000"/>
        </a:dk2>
        <a:lt2>
          <a:srgbClr val="DFD293"/>
        </a:lt2>
        <a:accent1>
          <a:srgbClr val="FF6845"/>
        </a:accent1>
        <a:accent2>
          <a:srgbClr val="BE7960"/>
        </a:accent2>
        <a:accent3>
          <a:srgbClr val="C5AAAA"/>
        </a:accent3>
        <a:accent4>
          <a:srgbClr val="DADADA"/>
        </a:accent4>
        <a:accent5>
          <a:srgbClr val="FFB9B0"/>
        </a:accent5>
        <a:accent6>
          <a:srgbClr val="AC6D56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6">
        <a:dk1>
          <a:srgbClr val="5E4444"/>
        </a:dk1>
        <a:lt1>
          <a:srgbClr val="F7F3F3"/>
        </a:lt1>
        <a:dk2>
          <a:srgbClr val="8A6362"/>
        </a:dk2>
        <a:lt2>
          <a:srgbClr val="D8C1BA"/>
        </a:lt2>
        <a:accent1>
          <a:srgbClr val="CC6600"/>
        </a:accent1>
        <a:accent2>
          <a:srgbClr val="C16059"/>
        </a:accent2>
        <a:accent3>
          <a:srgbClr val="C4B7B7"/>
        </a:accent3>
        <a:accent4>
          <a:srgbClr val="D3D0D0"/>
        </a:accent4>
        <a:accent5>
          <a:srgbClr val="E2B8AA"/>
        </a:accent5>
        <a:accent6>
          <a:srgbClr val="AF5650"/>
        </a:accent6>
        <a:hlink>
          <a:srgbClr val="FFCC00"/>
        </a:hlink>
        <a:folHlink>
          <a:srgbClr val="CBB55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7">
        <a:dk1>
          <a:srgbClr val="7F6737"/>
        </a:dk1>
        <a:lt1>
          <a:srgbClr val="FFFFFF"/>
        </a:lt1>
        <a:dk2>
          <a:srgbClr val="BFA673"/>
        </a:dk2>
        <a:lt2>
          <a:srgbClr val="E6E3AA"/>
        </a:lt2>
        <a:accent1>
          <a:srgbClr val="FFCC00"/>
        </a:accent1>
        <a:accent2>
          <a:srgbClr val="808000"/>
        </a:accent2>
        <a:accent3>
          <a:srgbClr val="DCD0BC"/>
        </a:accent3>
        <a:accent4>
          <a:srgbClr val="DADADA"/>
        </a:accent4>
        <a:accent5>
          <a:srgbClr val="FFE2AA"/>
        </a:accent5>
        <a:accent6>
          <a:srgbClr val="737300"/>
        </a:accent6>
        <a:hlink>
          <a:srgbClr val="784700"/>
        </a:hlink>
        <a:folHlink>
          <a:srgbClr val="9A7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8">
        <a:dk1>
          <a:srgbClr val="4B2500"/>
        </a:dk1>
        <a:lt1>
          <a:srgbClr val="F9F0D3"/>
        </a:lt1>
        <a:dk2>
          <a:srgbClr val="A69564"/>
        </a:dk2>
        <a:lt2>
          <a:srgbClr val="EFDEAF"/>
        </a:lt2>
        <a:accent1>
          <a:srgbClr val="FFFFE3"/>
        </a:accent1>
        <a:accent2>
          <a:srgbClr val="BFBFA7"/>
        </a:accent2>
        <a:accent3>
          <a:srgbClr val="FBF6E6"/>
        </a:accent3>
        <a:accent4>
          <a:srgbClr val="3F1E00"/>
        </a:accent4>
        <a:accent5>
          <a:srgbClr val="FFFFEF"/>
        </a:accent5>
        <a:accent6>
          <a:srgbClr val="ADAD97"/>
        </a:accent6>
        <a:hlink>
          <a:srgbClr val="7B6D47"/>
        </a:hlink>
        <a:folHlink>
          <a:srgbClr val="A99D2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eam 9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CECFF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2D2D8A"/>
        </a:accent6>
        <a:hlink>
          <a:srgbClr val="6600FF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Stream</Template>
  <TotalTime>942</TotalTime>
  <Words>1009</Words>
  <Application>Microsoft Office PowerPoint</Application>
  <PresentationFormat>On-screen Show (4:3)</PresentationFormat>
  <Paragraphs>179</Paragraphs>
  <Slides>13</Slides>
  <Notes>11</Notes>
  <HiddenSlides>0</HiddenSlides>
  <MMClips>2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13</vt:i4>
      </vt:variant>
    </vt:vector>
  </HeadingPairs>
  <TitlesOfParts>
    <vt:vector size="22" baseType="lpstr">
      <vt:lpstr>Arial</vt:lpstr>
      <vt:lpstr>.VnTime</vt:lpstr>
      <vt:lpstr>Times New Roman</vt:lpstr>
      <vt:lpstr>Wingdings</vt:lpstr>
      <vt:lpstr>.VnTimeH</vt:lpstr>
      <vt:lpstr>.VnArial</vt:lpstr>
      <vt:lpstr>Stream</vt:lpstr>
      <vt:lpstr>Office Theme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UBDSGDTE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Bµi 35: TÝnh chÊt kÕt hîp cña phÐp céng</dc:title>
  <dc:creator>Hai Nam</dc:creator>
  <cp:lastModifiedBy>Nga</cp:lastModifiedBy>
  <cp:revision>165</cp:revision>
  <dcterms:created xsi:type="dcterms:W3CDTF">2007-04-24T13:27:36Z</dcterms:created>
  <dcterms:modified xsi:type="dcterms:W3CDTF">2016-10-09T14:04:05Z</dcterms:modified>
</cp:coreProperties>
</file>